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4"/>
  </p:sldMasterIdLst>
  <p:handoutMasterIdLst>
    <p:handoutMasterId r:id="rId37"/>
  </p:handoutMasterIdLst>
  <p:sldIdLst>
    <p:sldId id="264" r:id="rId5"/>
    <p:sldId id="290" r:id="rId6"/>
    <p:sldId id="263" r:id="rId7"/>
    <p:sldId id="265" r:id="rId8"/>
    <p:sldId id="266" r:id="rId9"/>
    <p:sldId id="271" r:id="rId10"/>
    <p:sldId id="267" r:id="rId11"/>
    <p:sldId id="275" r:id="rId12"/>
    <p:sldId id="282" r:id="rId13"/>
    <p:sldId id="268" r:id="rId14"/>
    <p:sldId id="270" r:id="rId15"/>
    <p:sldId id="289" r:id="rId16"/>
    <p:sldId id="283" r:id="rId17"/>
    <p:sldId id="291" r:id="rId18"/>
    <p:sldId id="292" r:id="rId19"/>
    <p:sldId id="293" r:id="rId20"/>
    <p:sldId id="273" r:id="rId21"/>
    <p:sldId id="262" r:id="rId22"/>
    <p:sldId id="278" r:id="rId23"/>
    <p:sldId id="277" r:id="rId24"/>
    <p:sldId id="276" r:id="rId25"/>
    <p:sldId id="279" r:id="rId26"/>
    <p:sldId id="280" r:id="rId27"/>
    <p:sldId id="284" r:id="rId28"/>
    <p:sldId id="285" r:id="rId29"/>
    <p:sldId id="295" r:id="rId30"/>
    <p:sldId id="296" r:id="rId31"/>
    <p:sldId id="286" r:id="rId32"/>
    <p:sldId id="281" r:id="rId33"/>
    <p:sldId id="287" r:id="rId34"/>
    <p:sldId id="288" r:id="rId35"/>
    <p:sldId id="294" r:id="rId3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D3DF60-E2C3-E6A4-AFC4-58C8F3D7A3DE}" v="3" dt="2025-01-24T16:43:44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0" autoAdjust="0"/>
    <p:restoredTop sz="94660"/>
  </p:normalViewPr>
  <p:slideViewPr>
    <p:cSldViewPr snapToGrid="0">
      <p:cViewPr>
        <p:scale>
          <a:sx n="90" d="100"/>
          <a:sy n="90" d="100"/>
        </p:scale>
        <p:origin x="678" y="6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798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SSELER Georges" userId="S::kesge746@365.education.lu::d45859ce-bf0c-4a4e-9dbe-e26f6c11d09e" providerId="AD" clId="Web-{7743CF5C-473A-427C-9E36-F79A1A0C11FD}"/>
    <pc:docChg chg="modSld">
      <pc:chgData name="KESSELER Georges" userId="S::kesge746@365.education.lu::d45859ce-bf0c-4a4e-9dbe-e26f6c11d09e" providerId="AD" clId="Web-{7743CF5C-473A-427C-9E36-F79A1A0C11FD}" dt="2022-03-18T08:54:50.169" v="56" actId="1076"/>
      <pc:docMkLst>
        <pc:docMk/>
      </pc:docMkLst>
      <pc:sldChg chg="addSp modSp">
        <pc:chgData name="KESSELER Georges" userId="S::kesge746@365.education.lu::d45859ce-bf0c-4a4e-9dbe-e26f6c11d09e" providerId="AD" clId="Web-{7743CF5C-473A-427C-9E36-F79A1A0C11FD}" dt="2022-03-18T08:54:50.169" v="56" actId="1076"/>
        <pc:sldMkLst>
          <pc:docMk/>
          <pc:sldMk cId="2623095790" sldId="288"/>
        </pc:sldMkLst>
      </pc:sldChg>
    </pc:docChg>
  </pc:docChgLst>
  <pc:docChgLst>
    <pc:chgData name="KESSELER Georges" userId="S::kesge746@365.education.lu::d45859ce-bf0c-4a4e-9dbe-e26f6c11d09e" providerId="AD" clId="Web-{CE9E111A-3BC4-4C2A-BCD3-63252639E05C}"/>
    <pc:docChg chg="modSld sldOrd">
      <pc:chgData name="KESSELER Georges" userId="S::kesge746@365.education.lu::d45859ce-bf0c-4a4e-9dbe-e26f6c11d09e" providerId="AD" clId="Web-{CE9E111A-3BC4-4C2A-BCD3-63252639E05C}" dt="2022-03-15T15:31:33.491" v="96"/>
      <pc:docMkLst>
        <pc:docMk/>
      </pc:docMkLst>
      <pc:sldChg chg="modSp">
        <pc:chgData name="KESSELER Georges" userId="S::kesge746@365.education.lu::d45859ce-bf0c-4a4e-9dbe-e26f6c11d09e" providerId="AD" clId="Web-{CE9E111A-3BC4-4C2A-BCD3-63252639E05C}" dt="2022-03-15T14:51:20.890" v="12" actId="1076"/>
        <pc:sldMkLst>
          <pc:docMk/>
          <pc:sldMk cId="955895887" sldId="265"/>
        </pc:sldMkLst>
      </pc:sldChg>
      <pc:sldChg chg="addSp delSp modSp">
        <pc:chgData name="KESSELER Georges" userId="S::kesge746@365.education.lu::d45859ce-bf0c-4a4e-9dbe-e26f6c11d09e" providerId="AD" clId="Web-{CE9E111A-3BC4-4C2A-BCD3-63252639E05C}" dt="2022-03-15T15:07:18.130" v="21" actId="1076"/>
        <pc:sldMkLst>
          <pc:docMk/>
          <pc:sldMk cId="869632233" sldId="266"/>
        </pc:sldMkLst>
      </pc:sldChg>
      <pc:sldChg chg="modSp">
        <pc:chgData name="KESSELER Georges" userId="S::kesge746@365.education.lu::d45859ce-bf0c-4a4e-9dbe-e26f6c11d09e" providerId="AD" clId="Web-{CE9E111A-3BC4-4C2A-BCD3-63252639E05C}" dt="2022-03-15T15:29:27.472" v="95" actId="1076"/>
        <pc:sldMkLst>
          <pc:docMk/>
          <pc:sldMk cId="3219499402" sldId="270"/>
        </pc:sldMkLst>
      </pc:sldChg>
      <pc:sldChg chg="addSp delSp modSp">
        <pc:chgData name="KESSELER Georges" userId="S::kesge746@365.education.lu::d45859ce-bf0c-4a4e-9dbe-e26f6c11d09e" providerId="AD" clId="Web-{CE9E111A-3BC4-4C2A-BCD3-63252639E05C}" dt="2022-03-15T15:28:08.720" v="86" actId="1076"/>
        <pc:sldMkLst>
          <pc:docMk/>
          <pc:sldMk cId="2591047057" sldId="271"/>
        </pc:sldMkLst>
      </pc:sldChg>
      <pc:sldChg chg="ord">
        <pc:chgData name="KESSELER Georges" userId="S::kesge746@365.education.lu::d45859ce-bf0c-4a4e-9dbe-e26f6c11d09e" providerId="AD" clId="Web-{CE9E111A-3BC4-4C2A-BCD3-63252639E05C}" dt="2022-03-15T15:31:33.491" v="96"/>
        <pc:sldMkLst>
          <pc:docMk/>
          <pc:sldMk cId="1300695561" sldId="274"/>
        </pc:sldMkLst>
      </pc:sldChg>
    </pc:docChg>
  </pc:docChgLst>
  <pc:docChgLst>
    <pc:chgData name="KESSELER Georges" userId="S::kesge746@365.education.lu::d45859ce-bf0c-4a4e-9dbe-e26f6c11d09e" providerId="AD" clId="Web-{4B87A4C8-B2D7-470C-92B0-3A66C3C53070}"/>
    <pc:docChg chg="delSld">
      <pc:chgData name="KESSELER Georges" userId="S::kesge746@365.education.lu::d45859ce-bf0c-4a4e-9dbe-e26f6c11d09e" providerId="AD" clId="Web-{4B87A4C8-B2D7-470C-92B0-3A66C3C53070}" dt="2022-02-25T14:12:24.840" v="0"/>
      <pc:docMkLst>
        <pc:docMk/>
      </pc:docMkLst>
      <pc:sldChg chg="del">
        <pc:chgData name="KESSELER Georges" userId="S::kesge746@365.education.lu::d45859ce-bf0c-4a4e-9dbe-e26f6c11d09e" providerId="AD" clId="Web-{4B87A4C8-B2D7-470C-92B0-3A66C3C53070}" dt="2022-02-25T14:12:24.840" v="0"/>
        <pc:sldMkLst>
          <pc:docMk/>
          <pc:sldMk cId="2294976479" sldId="269"/>
        </pc:sldMkLst>
      </pc:sldChg>
    </pc:docChg>
  </pc:docChgLst>
  <pc:docChgLst>
    <pc:chgData name="Georges Kesseler" userId="S::georges.kesseler@dlh.lu::2a0ab078-5048-4768-a340-7271d6a0a460" providerId="AD" clId="Web-{09CF5FC9-CE65-7EA7-E94E-1CDA919D62CF}"/>
    <pc:docChg chg="modSld">
      <pc:chgData name="Georges Kesseler" userId="S::georges.kesseler@dlh.lu::2a0ab078-5048-4768-a340-7271d6a0a460" providerId="AD" clId="Web-{09CF5FC9-CE65-7EA7-E94E-1CDA919D62CF}" dt="2025-01-07T12:31:31.413" v="2" actId="14100"/>
      <pc:docMkLst>
        <pc:docMk/>
      </pc:docMkLst>
      <pc:sldChg chg="modSp">
        <pc:chgData name="Georges Kesseler" userId="S::georges.kesseler@dlh.lu::2a0ab078-5048-4768-a340-7271d6a0a460" providerId="AD" clId="Web-{09CF5FC9-CE65-7EA7-E94E-1CDA919D62CF}" dt="2025-01-07T12:31:31.413" v="2" actId="14100"/>
        <pc:sldMkLst>
          <pc:docMk/>
          <pc:sldMk cId="2623095790" sldId="288"/>
        </pc:sldMkLst>
        <pc:picChg chg="mod">
          <ac:chgData name="Georges Kesseler" userId="S::georges.kesseler@dlh.lu::2a0ab078-5048-4768-a340-7271d6a0a460" providerId="AD" clId="Web-{09CF5FC9-CE65-7EA7-E94E-1CDA919D62CF}" dt="2025-01-07T12:31:31.413" v="2" actId="14100"/>
          <ac:picMkLst>
            <pc:docMk/>
            <pc:sldMk cId="2623095790" sldId="288"/>
            <ac:picMk id="7" creationId="{67FE37B9-FE56-44D6-8F41-4A4F0FA66306}"/>
          </ac:picMkLst>
        </pc:picChg>
      </pc:sldChg>
      <pc:sldChg chg="modSp">
        <pc:chgData name="Georges Kesseler" userId="S::georges.kesseler@dlh.lu::2a0ab078-5048-4768-a340-7271d6a0a460" providerId="AD" clId="Web-{09CF5FC9-CE65-7EA7-E94E-1CDA919D62CF}" dt="2025-01-07T12:30:56.488" v="1" actId="14100"/>
        <pc:sldMkLst>
          <pc:docMk/>
          <pc:sldMk cId="3458806231" sldId="290"/>
        </pc:sldMkLst>
        <pc:picChg chg="mod">
          <ac:chgData name="Georges Kesseler" userId="S::georges.kesseler@dlh.lu::2a0ab078-5048-4768-a340-7271d6a0a460" providerId="AD" clId="Web-{09CF5FC9-CE65-7EA7-E94E-1CDA919D62CF}" dt="2025-01-07T12:30:56.488" v="1" actId="14100"/>
          <ac:picMkLst>
            <pc:docMk/>
            <pc:sldMk cId="3458806231" sldId="290"/>
            <ac:picMk id="10" creationId="{67FE37B9-FE56-44D6-8F41-4A4F0FA66306}"/>
          </ac:picMkLst>
        </pc:picChg>
      </pc:sldChg>
    </pc:docChg>
  </pc:docChgLst>
  <pc:docChgLst>
    <pc:chgData name="KESSELER Georges" userId="S::kesge746@365.education.lu::d45859ce-bf0c-4a4e-9dbe-e26f6c11d09e" providerId="AD" clId="Web-{0E872517-855C-453C-AC0A-E0B4CC755EB7}"/>
    <pc:docChg chg="addSld modSld addMainMaster delMainMaster">
      <pc:chgData name="KESSELER Georges" userId="S::kesge746@365.education.lu::d45859ce-bf0c-4a4e-9dbe-e26f6c11d09e" providerId="AD" clId="Web-{0E872517-855C-453C-AC0A-E0B4CC755EB7}" dt="2022-02-24T13:58:10.856" v="18"/>
      <pc:docMkLst>
        <pc:docMk/>
      </pc:docMkLst>
      <pc:sldChg chg="addSp modSp mod setBg modClrScheme chgLayout">
        <pc:chgData name="KESSELER Georges" userId="S::kesge746@365.education.lu::d45859ce-bf0c-4a4e-9dbe-e26f6c11d09e" providerId="AD" clId="Web-{0E872517-855C-453C-AC0A-E0B4CC755EB7}" dt="2022-02-24T13:57:54.855" v="17"/>
        <pc:sldMkLst>
          <pc:docMk/>
          <pc:sldMk cId="109857222" sldId="256"/>
        </pc:sldMkLst>
      </pc:sldChg>
      <pc:sldChg chg="new">
        <pc:chgData name="KESSELER Georges" userId="S::kesge746@365.education.lu::d45859ce-bf0c-4a4e-9dbe-e26f6c11d09e" providerId="AD" clId="Web-{0E872517-855C-453C-AC0A-E0B4CC755EB7}" dt="2022-02-24T13:58:10.856" v="18"/>
        <pc:sldMkLst>
          <pc:docMk/>
          <pc:sldMk cId="2318455122" sldId="257"/>
        </pc:sldMkLst>
      </pc:sldChg>
      <pc:sldMasterChg chg="del delSldLayout">
        <pc:chgData name="KESSELER Georges" userId="S::kesge746@365.education.lu::d45859ce-bf0c-4a4e-9dbe-e26f6c11d09e" providerId="AD" clId="Web-{0E872517-855C-453C-AC0A-E0B4CC755EB7}" dt="2022-02-24T13:57:54.855" v="17"/>
        <pc:sldMasterMkLst>
          <pc:docMk/>
          <pc:sldMasterMk cId="2460954070" sldId="2147483660"/>
        </pc:sldMasterMkLst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KESSELER Georges" userId="S::kesge746@365.education.lu::d45859ce-bf0c-4a4e-9dbe-e26f6c11d09e" providerId="AD" clId="Web-{0E872517-855C-453C-AC0A-E0B4CC755EB7}" dt="2022-02-24T13:57:54.855" v="17"/>
        <pc:sldMasterMkLst>
          <pc:docMk/>
          <pc:sldMasterMk cId="1404772347" sldId="2147483672"/>
        </pc:sldMasterMkLst>
        <pc:sldLayoutChg chg="ad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1476641363" sldId="2147483673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4154956830" sldId="2147483674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2622532203" sldId="2147483675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3742026839" sldId="2147483676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2075643905" sldId="2147483677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383312099" sldId="2147483678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783183013" sldId="2147483679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3055870763" sldId="2147483680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634556443" sldId="2147483681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2466902385" sldId="2147483682"/>
          </pc:sldLayoutMkLst>
        </pc:sldLayoutChg>
        <pc:sldLayoutChg chg="add replId">
          <pc:chgData name="KESSELER Georges" userId="S::kesge746@365.education.lu::d45859ce-bf0c-4a4e-9dbe-e26f6c11d09e" providerId="AD" clId="Web-{0E872517-855C-453C-AC0A-E0B4CC755EB7}" dt="2022-02-24T13:57:54.855" v="17"/>
          <pc:sldLayoutMkLst>
            <pc:docMk/>
            <pc:sldMasterMk cId="1404772347" sldId="2147483672"/>
            <pc:sldLayoutMk cId="987546836" sldId="2147483683"/>
          </pc:sldLayoutMkLst>
        </pc:sldLayoutChg>
      </pc:sldMasterChg>
    </pc:docChg>
  </pc:docChgLst>
  <pc:docChgLst>
    <pc:chgData name="KESSELER Georges" userId="S::kesge746@365.education.lu::d45859ce-bf0c-4a4e-9dbe-e26f6c11d09e" providerId="AD" clId="Web-{4F1CBC8A-D870-48B2-89F5-7EDE9B4898BE}"/>
    <pc:docChg chg="addSld delSld modSld">
      <pc:chgData name="KESSELER Georges" userId="S::kesge746@365.education.lu::d45859ce-bf0c-4a4e-9dbe-e26f6c11d09e" providerId="AD" clId="Web-{4F1CBC8A-D870-48B2-89F5-7EDE9B4898BE}" dt="2022-06-04T19:40:27.268" v="46"/>
      <pc:docMkLst>
        <pc:docMk/>
      </pc:docMkLst>
      <pc:sldChg chg="modSp">
        <pc:chgData name="KESSELER Georges" userId="S::kesge746@365.education.lu::d45859ce-bf0c-4a4e-9dbe-e26f6c11d09e" providerId="AD" clId="Web-{4F1CBC8A-D870-48B2-89F5-7EDE9B4898BE}" dt="2022-06-04T19:40:27.268" v="46"/>
        <pc:sldMkLst>
          <pc:docMk/>
          <pc:sldMk cId="1367229689" sldId="284"/>
        </pc:sldMkLst>
      </pc:sldChg>
      <pc:sldChg chg="add del replId">
        <pc:chgData name="KESSELER Georges" userId="S::kesge746@365.education.lu::d45859ce-bf0c-4a4e-9dbe-e26f6c11d09e" providerId="AD" clId="Web-{4F1CBC8A-D870-48B2-89F5-7EDE9B4898BE}" dt="2022-06-04T19:38:48.687" v="1"/>
        <pc:sldMkLst>
          <pc:docMk/>
          <pc:sldMk cId="4146148074" sldId="294"/>
        </pc:sldMkLst>
      </pc:sldChg>
    </pc:docChg>
  </pc:docChgLst>
  <pc:docChgLst>
    <pc:chgData name="KESSELER Georges" userId="S::kesge746@365.education.lu::d45859ce-bf0c-4a4e-9dbe-e26f6c11d09e" providerId="AD" clId="Web-{80324F04-BAA4-4B8F-BF74-7BDA7A67700E}"/>
    <pc:docChg chg="addSld delSld modSld sldOrd">
      <pc:chgData name="KESSELER Georges" userId="S::kesge746@365.education.lu::d45859ce-bf0c-4a4e-9dbe-e26f6c11d09e" providerId="AD" clId="Web-{80324F04-BAA4-4B8F-BF74-7BDA7A67700E}" dt="2022-03-01T13:04:19.873" v="37" actId="1076"/>
      <pc:docMkLst>
        <pc:docMk/>
      </pc:docMkLst>
      <pc:sldChg chg="del">
        <pc:chgData name="KESSELER Georges" userId="S::kesge746@365.education.lu::d45859ce-bf0c-4a4e-9dbe-e26f6c11d09e" providerId="AD" clId="Web-{80324F04-BAA4-4B8F-BF74-7BDA7A67700E}" dt="2022-03-01T12:36:24.258" v="0"/>
        <pc:sldMkLst>
          <pc:docMk/>
          <pc:sldMk cId="3801343474" sldId="259"/>
        </pc:sldMkLst>
      </pc:sldChg>
      <pc:sldChg chg="new del">
        <pc:chgData name="KESSELER Georges" userId="S::kesge746@365.education.lu::d45859ce-bf0c-4a4e-9dbe-e26f6c11d09e" providerId="AD" clId="Web-{80324F04-BAA4-4B8F-BF74-7BDA7A67700E}" dt="2022-03-01T12:56:15.810" v="17"/>
        <pc:sldMkLst>
          <pc:docMk/>
          <pc:sldMk cId="2393467188" sldId="272"/>
        </pc:sldMkLst>
      </pc:sldChg>
      <pc:sldChg chg="modSp add replId">
        <pc:chgData name="KESSELER Georges" userId="S::kesge746@365.education.lu::d45859ce-bf0c-4a4e-9dbe-e26f6c11d09e" providerId="AD" clId="Web-{80324F04-BAA4-4B8F-BF74-7BDA7A67700E}" dt="2022-03-01T12:56:05.185" v="16" actId="20577"/>
        <pc:sldMkLst>
          <pc:docMk/>
          <pc:sldMk cId="1386556860" sldId="273"/>
        </pc:sldMkLst>
      </pc:sldChg>
      <pc:sldChg chg="new ord">
        <pc:chgData name="KESSELER Georges" userId="S::kesge746@365.education.lu::d45859ce-bf0c-4a4e-9dbe-e26f6c11d09e" providerId="AD" clId="Web-{80324F04-BAA4-4B8F-BF74-7BDA7A67700E}" dt="2022-03-01T12:57:41.469" v="19"/>
        <pc:sldMkLst>
          <pc:docMk/>
          <pc:sldMk cId="1300695561" sldId="274"/>
        </pc:sldMkLst>
      </pc:sldChg>
      <pc:sldChg chg="addSp delSp modSp new del">
        <pc:chgData name="KESSELER Georges" userId="S::kesge746@365.education.lu::d45859ce-bf0c-4a4e-9dbe-e26f6c11d09e" providerId="AD" clId="Web-{80324F04-BAA4-4B8F-BF74-7BDA7A67700E}" dt="2022-03-01T13:02:55.855" v="25"/>
        <pc:sldMkLst>
          <pc:docMk/>
          <pc:sldMk cId="3276993107" sldId="275"/>
        </pc:sldMkLst>
      </pc:sldChg>
      <pc:sldChg chg="addSp modSp add replId">
        <pc:chgData name="KESSELER Georges" userId="S::kesge746@365.education.lu::d45859ce-bf0c-4a4e-9dbe-e26f6c11d09e" providerId="AD" clId="Web-{80324F04-BAA4-4B8F-BF74-7BDA7A67700E}" dt="2022-03-01T13:04:19.873" v="37" actId="1076"/>
        <pc:sldMkLst>
          <pc:docMk/>
          <pc:sldMk cId="4016284338" sldId="275"/>
        </pc:sldMkLst>
      </pc:sldChg>
    </pc:docChg>
  </pc:docChgLst>
  <pc:docChgLst>
    <pc:chgData name="KESSELER Georges" userId="S::kesge746@365.education.lu::d45859ce-bf0c-4a4e-9dbe-e26f6c11d09e" providerId="AD" clId="Web-{E8BB9E79-F167-48A7-B56C-E4E075B64F4C}"/>
    <pc:docChg chg="addSld delSld modSld addMainMaster">
      <pc:chgData name="KESSELER Georges" userId="S::kesge746@365.education.lu::d45859ce-bf0c-4a4e-9dbe-e26f6c11d09e" providerId="AD" clId="Web-{E8BB9E79-F167-48A7-B56C-E4E075B64F4C}" dt="2022-02-25T10:31:09.792" v="2"/>
      <pc:docMkLst>
        <pc:docMk/>
      </pc:docMkLst>
      <pc:sldChg chg="del">
        <pc:chgData name="KESSELER Georges" userId="S::kesge746@365.education.lu::d45859ce-bf0c-4a4e-9dbe-e26f6c11d09e" providerId="AD" clId="Web-{E8BB9E79-F167-48A7-B56C-E4E075B64F4C}" dt="2022-02-25T10:31:09.792" v="2"/>
        <pc:sldMkLst>
          <pc:docMk/>
          <pc:sldMk cId="2318455122" sldId="257"/>
        </pc:sldMkLst>
      </pc:sldChg>
      <pc:sldChg chg="delSp add">
        <pc:chgData name="KESSELER Georges" userId="S::kesge746@365.education.lu::d45859ce-bf0c-4a4e-9dbe-e26f6c11d09e" providerId="AD" clId="Web-{E8BB9E79-F167-48A7-B56C-E4E075B64F4C}" dt="2022-02-25T10:31:03.447" v="1"/>
        <pc:sldMkLst>
          <pc:docMk/>
          <pc:sldMk cId="1385072886" sldId="258"/>
        </pc:sldMkLst>
      </pc:sldChg>
      <pc:sldMasterChg chg="add addSldLayout">
        <pc:chgData name="KESSELER Georges" userId="S::kesge746@365.education.lu::d45859ce-bf0c-4a4e-9dbe-e26f6c11d09e" providerId="AD" clId="Web-{E8BB9E79-F167-48A7-B56C-E4E075B64F4C}" dt="2022-02-25T10:30:00.912" v="0"/>
        <pc:sldMasterMkLst>
          <pc:docMk/>
          <pc:sldMasterMk cId="2264412183" sldId="2147483648"/>
        </pc:sldMasterMkLst>
        <pc:sldLayoutChg chg="add">
          <pc:chgData name="KESSELER Georges" userId="S::kesge746@365.education.lu::d45859ce-bf0c-4a4e-9dbe-e26f6c11d09e" providerId="AD" clId="Web-{E8BB9E79-F167-48A7-B56C-E4E075B64F4C}" dt="2022-02-25T10:30:00.912" v="0"/>
          <pc:sldLayoutMkLst>
            <pc:docMk/>
            <pc:sldMasterMk cId="2264412183" sldId="2147483648"/>
            <pc:sldLayoutMk cId="2936186699" sldId="2147483649"/>
          </pc:sldLayoutMkLst>
        </pc:sldLayoutChg>
        <pc:sldLayoutChg chg="add">
          <pc:chgData name="KESSELER Georges" userId="S::kesge746@365.education.lu::d45859ce-bf0c-4a4e-9dbe-e26f6c11d09e" providerId="AD" clId="Web-{E8BB9E79-F167-48A7-B56C-E4E075B64F4C}" dt="2022-02-25T10:30:00.912" v="0"/>
          <pc:sldLayoutMkLst>
            <pc:docMk/>
            <pc:sldMasterMk cId="2264412183" sldId="2147483648"/>
            <pc:sldLayoutMk cId="668879893" sldId="2147483650"/>
          </pc:sldLayoutMkLst>
        </pc:sldLayoutChg>
      </pc:sldMasterChg>
    </pc:docChg>
  </pc:docChgLst>
  <pc:docChgLst>
    <pc:chgData name="KESSELER Georges" userId="S::kesge746@365.education.lu::d45859ce-bf0c-4a4e-9dbe-e26f6c11d09e" providerId="AD" clId="Web-{9015F9D3-50E7-49A2-A53F-278815D6D91E}"/>
    <pc:docChg chg="addSld delSld modSld">
      <pc:chgData name="KESSELER Georges" userId="S::kesge746@365.education.lu::d45859ce-bf0c-4a4e-9dbe-e26f6c11d09e" providerId="AD" clId="Web-{9015F9D3-50E7-49A2-A53F-278815D6D91E}" dt="2022-02-25T13:59:53.522" v="211" actId="20577"/>
      <pc:docMkLst>
        <pc:docMk/>
      </pc:docMkLst>
      <pc:sldChg chg="del">
        <pc:chgData name="KESSELER Georges" userId="S::kesge746@365.education.lu::d45859ce-bf0c-4a4e-9dbe-e26f6c11d09e" providerId="AD" clId="Web-{9015F9D3-50E7-49A2-A53F-278815D6D91E}" dt="2022-02-25T13:34:30.282" v="1"/>
        <pc:sldMkLst>
          <pc:docMk/>
          <pc:sldMk cId="9267563" sldId="261"/>
        </pc:sldMkLst>
      </pc:sldChg>
      <pc:sldChg chg="modSp add replId">
        <pc:chgData name="KESSELER Georges" userId="S::kesge746@365.education.lu::d45859ce-bf0c-4a4e-9dbe-e26f6c11d09e" providerId="AD" clId="Web-{9015F9D3-50E7-49A2-A53F-278815D6D91E}" dt="2022-02-25T13:34:45.814" v="9" actId="20577"/>
        <pc:sldMkLst>
          <pc:docMk/>
          <pc:sldMk cId="955895887" sldId="265"/>
        </pc:sldMkLst>
      </pc:sldChg>
      <pc:sldChg chg="modSp add replId">
        <pc:chgData name="KESSELER Georges" userId="S::kesge746@365.education.lu::d45859ce-bf0c-4a4e-9dbe-e26f6c11d09e" providerId="AD" clId="Web-{9015F9D3-50E7-49A2-A53F-278815D6D91E}" dt="2022-02-25T13:35:29.159" v="33" actId="20577"/>
        <pc:sldMkLst>
          <pc:docMk/>
          <pc:sldMk cId="869632233" sldId="266"/>
        </pc:sldMkLst>
      </pc:sldChg>
      <pc:sldChg chg="modSp add replId">
        <pc:chgData name="KESSELER Georges" userId="S::kesge746@365.education.lu::d45859ce-bf0c-4a4e-9dbe-e26f6c11d09e" providerId="AD" clId="Web-{9015F9D3-50E7-49A2-A53F-278815D6D91E}" dt="2022-02-25T13:36:05.613" v="54" actId="20577"/>
        <pc:sldMkLst>
          <pc:docMk/>
          <pc:sldMk cId="4273928957" sldId="267"/>
        </pc:sldMkLst>
      </pc:sldChg>
      <pc:sldChg chg="modSp add replId">
        <pc:chgData name="KESSELER Georges" userId="S::kesge746@365.education.lu::d45859ce-bf0c-4a4e-9dbe-e26f6c11d09e" providerId="AD" clId="Web-{9015F9D3-50E7-49A2-A53F-278815D6D91E}" dt="2022-02-25T13:59:06.662" v="206" actId="20577"/>
        <pc:sldMkLst>
          <pc:docMk/>
          <pc:sldMk cId="3813462370" sldId="268"/>
        </pc:sldMkLst>
      </pc:sldChg>
      <pc:sldChg chg="modSp add replId">
        <pc:chgData name="KESSELER Georges" userId="S::kesge746@365.education.lu::d45859ce-bf0c-4a4e-9dbe-e26f6c11d09e" providerId="AD" clId="Web-{9015F9D3-50E7-49A2-A53F-278815D6D91E}" dt="2022-02-25T13:59:53.522" v="211" actId="20577"/>
        <pc:sldMkLst>
          <pc:docMk/>
          <pc:sldMk cId="2294976479" sldId="269"/>
        </pc:sldMkLst>
      </pc:sldChg>
      <pc:sldChg chg="addSp delSp modSp add replId">
        <pc:chgData name="KESSELER Georges" userId="S::kesge746@365.education.lu::d45859ce-bf0c-4a4e-9dbe-e26f6c11d09e" providerId="AD" clId="Web-{9015F9D3-50E7-49A2-A53F-278815D6D91E}" dt="2022-02-25T13:51:48.307" v="143" actId="20577"/>
        <pc:sldMkLst>
          <pc:docMk/>
          <pc:sldMk cId="3219499402" sldId="270"/>
        </pc:sldMkLst>
      </pc:sldChg>
      <pc:sldChg chg="modSp add replId">
        <pc:chgData name="KESSELER Georges" userId="S::kesge746@365.education.lu::d45859ce-bf0c-4a4e-9dbe-e26f6c11d09e" providerId="AD" clId="Web-{9015F9D3-50E7-49A2-A53F-278815D6D91E}" dt="2022-02-25T13:53:28.403" v="190" actId="20577"/>
        <pc:sldMkLst>
          <pc:docMk/>
          <pc:sldMk cId="2591047057" sldId="271"/>
        </pc:sldMkLst>
      </pc:sldChg>
    </pc:docChg>
  </pc:docChgLst>
  <pc:docChgLst>
    <pc:chgData name="KESSELER Georges" userId="S::kesge746@365.education.lu::d45859ce-bf0c-4a4e-9dbe-e26f6c11d09e" providerId="AD" clId="Web-{1DC9B86C-A03A-43CE-B290-01CC2BD641BB}"/>
    <pc:docChg chg="addSld delSld modSld addMainMaster">
      <pc:chgData name="KESSELER Georges" userId="S::kesge746@365.education.lu::d45859ce-bf0c-4a4e-9dbe-e26f6c11d09e" providerId="AD" clId="Web-{1DC9B86C-A03A-43CE-B290-01CC2BD641BB}" dt="2022-02-25T12:45:51.815" v="120" actId="20577"/>
      <pc:docMkLst>
        <pc:docMk/>
      </pc:docMkLst>
      <pc:sldChg chg="del">
        <pc:chgData name="KESSELER Georges" userId="S::kesge746@365.education.lu::d45859ce-bf0c-4a4e-9dbe-e26f6c11d09e" providerId="AD" clId="Web-{1DC9B86C-A03A-43CE-B290-01CC2BD641BB}" dt="2022-02-25T10:54:06.541" v="108"/>
        <pc:sldMkLst>
          <pc:docMk/>
          <pc:sldMk cId="109857222" sldId="256"/>
        </pc:sldMkLst>
      </pc:sldChg>
      <pc:sldChg chg="addSp delSp modSp del">
        <pc:chgData name="KESSELER Georges" userId="S::kesge746@365.education.lu::d45859ce-bf0c-4a4e-9dbe-e26f6c11d09e" providerId="AD" clId="Web-{1DC9B86C-A03A-43CE-B290-01CC2BD641BB}" dt="2022-02-25T10:52:11.945" v="63"/>
        <pc:sldMkLst>
          <pc:docMk/>
          <pc:sldMk cId="1385072886" sldId="258"/>
        </pc:sldMkLst>
      </pc:sldChg>
      <pc:sldChg chg="addSp delSp modSp new">
        <pc:chgData name="KESSELER Georges" userId="S::kesge746@365.education.lu::d45859ce-bf0c-4a4e-9dbe-e26f6c11d09e" providerId="AD" clId="Web-{1DC9B86C-A03A-43CE-B290-01CC2BD641BB}" dt="2022-02-25T10:53:45.197" v="106" actId="20577"/>
        <pc:sldMkLst>
          <pc:docMk/>
          <pc:sldMk cId="3801343474" sldId="259"/>
        </pc:sldMkLst>
      </pc:sldChg>
      <pc:sldChg chg="add">
        <pc:chgData name="KESSELER Georges" userId="S::kesge746@365.education.lu::d45859ce-bf0c-4a4e-9dbe-e26f6c11d09e" providerId="AD" clId="Web-{1DC9B86C-A03A-43CE-B290-01CC2BD641BB}" dt="2022-02-25T10:45:38.983" v="1"/>
        <pc:sldMkLst>
          <pc:docMk/>
          <pc:sldMk cId="4248552051" sldId="260"/>
        </pc:sldMkLst>
      </pc:sldChg>
      <pc:sldChg chg="new">
        <pc:chgData name="KESSELER Georges" userId="S::kesge746@365.education.lu::d45859ce-bf0c-4a4e-9dbe-e26f6c11d09e" providerId="AD" clId="Web-{1DC9B86C-A03A-43CE-B290-01CC2BD641BB}" dt="2022-02-25T10:54:00.416" v="107"/>
        <pc:sldMkLst>
          <pc:docMk/>
          <pc:sldMk cId="9267563" sldId="261"/>
        </pc:sldMkLst>
      </pc:sldChg>
      <pc:sldChg chg="add del">
        <pc:chgData name="KESSELER Georges" userId="S::kesge746@365.education.lu::d45859ce-bf0c-4a4e-9dbe-e26f6c11d09e" providerId="AD" clId="Web-{1DC9B86C-A03A-43CE-B290-01CC2BD641BB}" dt="2022-02-25T10:46:06.718" v="6"/>
        <pc:sldMkLst>
          <pc:docMk/>
          <pc:sldMk cId="859977815" sldId="261"/>
        </pc:sldMkLst>
      </pc:sldChg>
      <pc:sldChg chg="modSp add replId">
        <pc:chgData name="KESSELER Georges" userId="S::kesge746@365.education.lu::d45859ce-bf0c-4a4e-9dbe-e26f6c11d09e" providerId="AD" clId="Web-{1DC9B86C-A03A-43CE-B290-01CC2BD641BB}" dt="2022-02-25T12:45:51.815" v="120" actId="20577"/>
        <pc:sldMkLst>
          <pc:docMk/>
          <pc:sldMk cId="301889942" sldId="262"/>
        </pc:sldMkLst>
      </pc:sldChg>
      <pc:sldMasterChg chg="add addSldLayout">
        <pc:chgData name="KESSELER Georges" userId="S::kesge746@365.education.lu::d45859ce-bf0c-4a4e-9dbe-e26f6c11d09e" providerId="AD" clId="Web-{1DC9B86C-A03A-43CE-B290-01CC2BD641BB}" dt="2022-02-25T10:45:38.983" v="1"/>
        <pc:sldMasterMkLst>
          <pc:docMk/>
          <pc:sldMasterMk cId="2264412183" sldId="2147483648"/>
        </pc:sldMasterMkLst>
        <pc:sldLayoutChg chg="add">
          <pc:chgData name="KESSELER Georges" userId="S::kesge746@365.education.lu::d45859ce-bf0c-4a4e-9dbe-e26f6c11d09e" providerId="AD" clId="Web-{1DC9B86C-A03A-43CE-B290-01CC2BD641BB}" dt="2022-02-25T10:45:38.983" v="1"/>
          <pc:sldLayoutMkLst>
            <pc:docMk/>
            <pc:sldMasterMk cId="2264412183" sldId="2147483648"/>
            <pc:sldLayoutMk cId="2936186699" sldId="2147483649"/>
          </pc:sldLayoutMkLst>
        </pc:sldLayoutChg>
        <pc:sldLayoutChg chg="add">
          <pc:chgData name="KESSELER Georges" userId="S::kesge746@365.education.lu::d45859ce-bf0c-4a4e-9dbe-e26f6c11d09e" providerId="AD" clId="Web-{1DC9B86C-A03A-43CE-B290-01CC2BD641BB}" dt="2022-02-25T10:45:38.983" v="1"/>
          <pc:sldLayoutMkLst>
            <pc:docMk/>
            <pc:sldMasterMk cId="2264412183" sldId="2147483648"/>
            <pc:sldLayoutMk cId="668879893" sldId="2147483650"/>
          </pc:sldLayoutMkLst>
        </pc:sldLayoutChg>
      </pc:sldMasterChg>
    </pc:docChg>
  </pc:docChgLst>
  <pc:docChgLst>
    <pc:chgData name="KESSELER Georges" userId="S::kesge746@365.education.lu::d45859ce-bf0c-4a4e-9dbe-e26f6c11d09e" providerId="AD" clId="Web-{D5D66311-C0C3-4C2B-9289-087567FCA953}"/>
    <pc:docChg chg="addSld delSld modSld">
      <pc:chgData name="KESSELER Georges" userId="S::kesge746@365.education.lu::d45859ce-bf0c-4a4e-9dbe-e26f6c11d09e" providerId="AD" clId="Web-{D5D66311-C0C3-4C2B-9289-087567FCA953}" dt="2022-03-16T15:35:22.677" v="334"/>
      <pc:docMkLst>
        <pc:docMk/>
      </pc:docMkLst>
      <pc:sldChg chg="addSp modSp">
        <pc:chgData name="KESSELER Georges" userId="S::kesge746@365.education.lu::d45859ce-bf0c-4a4e-9dbe-e26f6c11d09e" providerId="AD" clId="Web-{D5D66311-C0C3-4C2B-9289-087567FCA953}" dt="2022-03-16T15:18:11.228" v="295" actId="1076"/>
        <pc:sldMkLst>
          <pc:docMk/>
          <pc:sldMk cId="955895887" sldId="265"/>
        </pc:sldMkLst>
      </pc:sldChg>
      <pc:sldChg chg="addSp modSp">
        <pc:chgData name="KESSELER Georges" userId="S::kesge746@365.education.lu::d45859ce-bf0c-4a4e-9dbe-e26f6c11d09e" providerId="AD" clId="Web-{D5D66311-C0C3-4C2B-9289-087567FCA953}" dt="2022-03-16T15:29:43.168" v="313" actId="20577"/>
        <pc:sldMkLst>
          <pc:docMk/>
          <pc:sldMk cId="4273928957" sldId="267"/>
        </pc:sldMkLst>
      </pc:sldChg>
      <pc:sldChg chg="addSp delSp modSp">
        <pc:chgData name="KESSELER Georges" userId="S::kesge746@365.education.lu::d45859ce-bf0c-4a4e-9dbe-e26f6c11d09e" providerId="AD" clId="Web-{D5D66311-C0C3-4C2B-9289-087567FCA953}" dt="2022-03-16T14:56:03.302" v="253" actId="20577"/>
        <pc:sldMkLst>
          <pc:docMk/>
          <pc:sldMk cId="3219499402" sldId="270"/>
        </pc:sldMkLst>
      </pc:sldChg>
      <pc:sldChg chg="addSp modSp">
        <pc:chgData name="KESSELER Georges" userId="S::kesge746@365.education.lu::d45859ce-bf0c-4a4e-9dbe-e26f6c11d09e" providerId="AD" clId="Web-{D5D66311-C0C3-4C2B-9289-087567FCA953}" dt="2022-03-16T15:17:07.132" v="286" actId="1076"/>
        <pc:sldMkLst>
          <pc:docMk/>
          <pc:sldMk cId="1386556860" sldId="273"/>
        </pc:sldMkLst>
      </pc:sldChg>
      <pc:sldChg chg="addSp delSp modSp">
        <pc:chgData name="KESSELER Georges" userId="S::kesge746@365.education.lu::d45859ce-bf0c-4a4e-9dbe-e26f6c11d09e" providerId="AD" clId="Web-{D5D66311-C0C3-4C2B-9289-087567FCA953}" dt="2022-03-16T15:29:46.043" v="315" actId="20577"/>
        <pc:sldMkLst>
          <pc:docMk/>
          <pc:sldMk cId="4016284338" sldId="275"/>
        </pc:sldMkLst>
      </pc:sldChg>
      <pc:sldChg chg="addSp modSp">
        <pc:chgData name="KESSELER Georges" userId="S::kesge746@365.education.lu::d45859ce-bf0c-4a4e-9dbe-e26f6c11d09e" providerId="AD" clId="Web-{D5D66311-C0C3-4C2B-9289-087567FCA953}" dt="2022-03-16T15:24:59.176" v="308" actId="14100"/>
        <pc:sldMkLst>
          <pc:docMk/>
          <pc:sldMk cId="4283141900" sldId="278"/>
        </pc:sldMkLst>
      </pc:sldChg>
      <pc:sldChg chg="modSp">
        <pc:chgData name="KESSELER Georges" userId="S::kesge746@365.education.lu::d45859ce-bf0c-4a4e-9dbe-e26f6c11d09e" providerId="AD" clId="Web-{D5D66311-C0C3-4C2B-9289-087567FCA953}" dt="2022-03-16T15:29:38.590" v="312" actId="20577"/>
        <pc:sldMkLst>
          <pc:docMk/>
          <pc:sldMk cId="2978207946" sldId="279"/>
        </pc:sldMkLst>
      </pc:sldChg>
      <pc:sldChg chg="addSp delSp modSp">
        <pc:chgData name="KESSELER Georges" userId="S::kesge746@365.education.lu::d45859ce-bf0c-4a4e-9dbe-e26f6c11d09e" providerId="AD" clId="Web-{D5D66311-C0C3-4C2B-9289-087567FCA953}" dt="2022-03-16T15:35:22.677" v="334"/>
        <pc:sldMkLst>
          <pc:docMk/>
          <pc:sldMk cId="1296092005" sldId="280"/>
        </pc:sldMkLst>
      </pc:sldChg>
      <pc:sldChg chg="modSp add replId">
        <pc:chgData name="KESSELER Georges" userId="S::kesge746@365.education.lu::d45859ce-bf0c-4a4e-9dbe-e26f6c11d09e" providerId="AD" clId="Web-{D5D66311-C0C3-4C2B-9289-087567FCA953}" dt="2022-03-16T15:29:51.512" v="317" actId="20577"/>
        <pc:sldMkLst>
          <pc:docMk/>
          <pc:sldMk cId="3570548658" sldId="282"/>
        </pc:sldMkLst>
      </pc:sldChg>
      <pc:sldChg chg="addSp modSp add replId">
        <pc:chgData name="KESSELER Georges" userId="S::kesge746@365.education.lu::d45859ce-bf0c-4a4e-9dbe-e26f6c11d09e" providerId="AD" clId="Web-{D5D66311-C0C3-4C2B-9289-087567FCA953}" dt="2022-03-16T15:02:23.437" v="277" actId="1076"/>
        <pc:sldMkLst>
          <pc:docMk/>
          <pc:sldMk cId="738718863" sldId="283"/>
        </pc:sldMkLst>
      </pc:sldChg>
      <pc:sldChg chg="add del">
        <pc:chgData name="KESSELER Georges" userId="S::kesge746@365.education.lu::d45859ce-bf0c-4a4e-9dbe-e26f6c11d09e" providerId="AD" clId="Web-{D5D66311-C0C3-4C2B-9289-087567FCA953}" dt="2022-03-16T14:39:07.853" v="10"/>
        <pc:sldMkLst>
          <pc:docMk/>
          <pc:sldMk cId="3872082016" sldId="283"/>
        </pc:sldMkLst>
      </pc:sldChg>
    </pc:docChg>
  </pc:docChgLst>
  <pc:docChgLst>
    <pc:chgData name="KESSELER Georges" userId="S::kesge746@365.education.lu::d45859ce-bf0c-4a4e-9dbe-e26f6c11d09e" providerId="AD" clId="Web-{8080219B-824B-4661-9958-ECD132CDC32E}"/>
    <pc:docChg chg="delSld">
      <pc:chgData name="KESSELER Georges" userId="S::kesge746@365.education.lu::d45859ce-bf0c-4a4e-9dbe-e26f6c11d09e" providerId="AD" clId="Web-{8080219B-824B-4661-9958-ECD132CDC32E}" dt="2022-03-16T08:02:18.388" v="0"/>
      <pc:docMkLst>
        <pc:docMk/>
      </pc:docMkLst>
      <pc:sldChg chg="del">
        <pc:chgData name="KESSELER Georges" userId="S::kesge746@365.education.lu::d45859ce-bf0c-4a4e-9dbe-e26f6c11d09e" providerId="AD" clId="Web-{8080219B-824B-4661-9958-ECD132CDC32E}" dt="2022-03-16T08:02:18.388" v="0"/>
        <pc:sldMkLst>
          <pc:docMk/>
          <pc:sldMk cId="1300695561" sldId="274"/>
        </pc:sldMkLst>
      </pc:sldChg>
    </pc:docChg>
  </pc:docChgLst>
  <pc:docChgLst>
    <pc:chgData name="KESSELER Georges" userId="S::kesge746@365.education.lu::d45859ce-bf0c-4a4e-9dbe-e26f6c11d09e" providerId="AD" clId="Web-{7B580A41-0AA6-4C77-81B5-84CB00F7861F}"/>
    <pc:docChg chg="addSld modSld sldOrd">
      <pc:chgData name="KESSELER Georges" userId="S::kesge746@365.education.lu::d45859ce-bf0c-4a4e-9dbe-e26f6c11d09e" providerId="AD" clId="Web-{7B580A41-0AA6-4C77-81B5-84CB00F7861F}" dt="2022-03-15T16:19:06.037" v="613" actId="20577"/>
      <pc:docMkLst>
        <pc:docMk/>
      </pc:docMkLst>
      <pc:sldChg chg="addSp modSp">
        <pc:chgData name="KESSELER Georges" userId="S::kesge746@365.education.lu::d45859ce-bf0c-4a4e-9dbe-e26f6c11d09e" providerId="AD" clId="Web-{7B580A41-0AA6-4C77-81B5-84CB00F7861F}" dt="2022-03-15T15:40:56.364" v="75" actId="14100"/>
        <pc:sldMkLst>
          <pc:docMk/>
          <pc:sldMk cId="1386556860" sldId="273"/>
        </pc:sldMkLst>
      </pc:sldChg>
      <pc:sldChg chg="addSp modSp add">
        <pc:chgData name="KESSELER Georges" userId="S::kesge746@365.education.lu::d45859ce-bf0c-4a4e-9dbe-e26f6c11d09e" providerId="AD" clId="Web-{7B580A41-0AA6-4C77-81B5-84CB00F7861F}" dt="2022-03-15T16:11:46.203" v="442" actId="1076"/>
        <pc:sldMkLst>
          <pc:docMk/>
          <pc:sldMk cId="641007595" sldId="276"/>
        </pc:sldMkLst>
      </pc:sldChg>
      <pc:sldChg chg="addSp modSp add">
        <pc:chgData name="KESSELER Georges" userId="S::kesge746@365.education.lu::d45859ce-bf0c-4a4e-9dbe-e26f6c11d09e" providerId="AD" clId="Web-{7B580A41-0AA6-4C77-81B5-84CB00F7861F}" dt="2022-03-15T16:05:39.572" v="355"/>
        <pc:sldMkLst>
          <pc:docMk/>
          <pc:sldMk cId="3930341882" sldId="277"/>
        </pc:sldMkLst>
      </pc:sldChg>
      <pc:sldChg chg="addSp delSp modSp add ord">
        <pc:chgData name="KESSELER Georges" userId="S::kesge746@365.education.lu::d45859ce-bf0c-4a4e-9dbe-e26f6c11d09e" providerId="AD" clId="Web-{7B580A41-0AA6-4C77-81B5-84CB00F7861F}" dt="2022-03-15T15:58:54.145" v="281"/>
        <pc:sldMkLst>
          <pc:docMk/>
          <pc:sldMk cId="4283141900" sldId="278"/>
        </pc:sldMkLst>
      </pc:sldChg>
      <pc:sldChg chg="addSp modSp add replId">
        <pc:chgData name="KESSELER Georges" userId="S::kesge746@365.education.lu::d45859ce-bf0c-4a4e-9dbe-e26f6c11d09e" providerId="AD" clId="Web-{7B580A41-0AA6-4C77-81B5-84CB00F7861F}" dt="2022-03-15T16:15:51.956" v="505" actId="20577"/>
        <pc:sldMkLst>
          <pc:docMk/>
          <pc:sldMk cId="2978207946" sldId="279"/>
        </pc:sldMkLst>
      </pc:sldChg>
      <pc:sldChg chg="modSp add replId">
        <pc:chgData name="KESSELER Georges" userId="S::kesge746@365.education.lu::d45859ce-bf0c-4a4e-9dbe-e26f6c11d09e" providerId="AD" clId="Web-{7B580A41-0AA6-4C77-81B5-84CB00F7861F}" dt="2022-03-15T16:17:07.051" v="555" actId="20577"/>
        <pc:sldMkLst>
          <pc:docMk/>
          <pc:sldMk cId="1296092005" sldId="280"/>
        </pc:sldMkLst>
      </pc:sldChg>
      <pc:sldChg chg="modSp add replId">
        <pc:chgData name="KESSELER Georges" userId="S::kesge746@365.education.lu::d45859ce-bf0c-4a4e-9dbe-e26f6c11d09e" providerId="AD" clId="Web-{7B580A41-0AA6-4C77-81B5-84CB00F7861F}" dt="2022-03-15T16:19:06.037" v="613" actId="20577"/>
        <pc:sldMkLst>
          <pc:docMk/>
          <pc:sldMk cId="2866843752" sldId="281"/>
        </pc:sldMkLst>
      </pc:sldChg>
    </pc:docChg>
  </pc:docChgLst>
  <pc:docChgLst>
    <pc:chgData name="KESSELER Georges" userId="S::kesge746@365.education.lu::d45859ce-bf0c-4a4e-9dbe-e26f6c11d09e" providerId="AD" clId="Web-{BE7838F4-77B7-4004-8EEE-470E9304B3D6}"/>
    <pc:docChg chg="modSld addMainMaster delMainMaster">
      <pc:chgData name="KESSELER Georges" userId="S::kesge746@365.education.lu::d45859ce-bf0c-4a4e-9dbe-e26f6c11d09e" providerId="AD" clId="Web-{BE7838F4-77B7-4004-8EEE-470E9304B3D6}" dt="2022-02-25T10:37:10.581" v="34"/>
      <pc:docMkLst>
        <pc:docMk/>
      </pc:docMkLst>
      <pc:sldChg chg="delSp modSp mod modClrScheme delDesignElem chgLayout">
        <pc:chgData name="KESSELER Georges" userId="S::kesge746@365.education.lu::d45859ce-bf0c-4a4e-9dbe-e26f6c11d09e" providerId="AD" clId="Web-{BE7838F4-77B7-4004-8EEE-470E9304B3D6}" dt="2022-02-25T10:37:10.581" v="34"/>
        <pc:sldMkLst>
          <pc:docMk/>
          <pc:sldMk cId="109857222" sldId="256"/>
        </pc:sldMkLst>
      </pc:sldChg>
      <pc:sldChg chg="addSp delSp modSp mod modClrScheme chgLayout">
        <pc:chgData name="KESSELER Georges" userId="S::kesge746@365.education.lu::d45859ce-bf0c-4a4e-9dbe-e26f6c11d09e" providerId="AD" clId="Web-{BE7838F4-77B7-4004-8EEE-470E9304B3D6}" dt="2022-02-25T10:37:10.581" v="34"/>
        <pc:sldMkLst>
          <pc:docMk/>
          <pc:sldMk cId="1385072886" sldId="258"/>
        </pc:sldMkLst>
      </pc:sldChg>
      <pc:sldMasterChg chg="del delSldLayout">
        <pc:chgData name="KESSELER Georges" userId="S::kesge746@365.education.lu::d45859ce-bf0c-4a4e-9dbe-e26f6c11d09e" providerId="AD" clId="Web-{BE7838F4-77B7-4004-8EEE-470E9304B3D6}" dt="2022-02-25T10:36:02.814" v="16"/>
        <pc:sldMasterMkLst>
          <pc:docMk/>
          <pc:sldMasterMk cId="2264412183" sldId="2147483648"/>
        </pc:sldMasterMkLst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2264412183" sldId="2147483648"/>
            <pc:sldLayoutMk cId="2936186699" sldId="2147483649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2264412183" sldId="2147483648"/>
            <pc:sldLayoutMk cId="668879893" sldId="2147483650"/>
          </pc:sldLayoutMkLst>
        </pc:sldLayoutChg>
      </pc:sldMasterChg>
      <pc:sldMasterChg chg="del delSldLayout">
        <pc:chgData name="KESSELER Georges" userId="S::kesge746@365.education.lu::d45859ce-bf0c-4a4e-9dbe-e26f6c11d09e" providerId="AD" clId="Web-{BE7838F4-77B7-4004-8EEE-470E9304B3D6}" dt="2022-02-25T10:36:02.814" v="16"/>
        <pc:sldMasterMkLst>
          <pc:docMk/>
          <pc:sldMasterMk cId="1404772347" sldId="2147483672"/>
        </pc:sldMasterMkLst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1476641363" sldId="2147483673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4154956830" sldId="2147483674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2622532203" sldId="2147483675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3742026839" sldId="2147483676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2075643905" sldId="2147483677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383312099" sldId="2147483678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783183013" sldId="2147483679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3055870763" sldId="2147483680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634556443" sldId="2147483681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2466902385" sldId="2147483682"/>
          </pc:sldLayoutMkLst>
        </pc:sldLayoutChg>
        <pc:sldLayoutChg chg="del">
          <pc:chgData name="KESSELER Georges" userId="S::kesge746@365.education.lu::d45859ce-bf0c-4a4e-9dbe-e26f6c11d09e" providerId="AD" clId="Web-{BE7838F4-77B7-4004-8EEE-470E9304B3D6}" dt="2022-02-25T10:36:02.814" v="16"/>
          <pc:sldLayoutMkLst>
            <pc:docMk/>
            <pc:sldMasterMk cId="1404772347" sldId="2147483672"/>
            <pc:sldLayoutMk cId="987546836" sldId="2147483683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6:07.548" v="17"/>
        <pc:sldMasterMkLst>
          <pc:docMk/>
          <pc:sldMasterMk cId="2633646456" sldId="2147483684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2951463238" sldId="214748368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3425973331" sldId="214748368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1309205920" sldId="214748368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3702089530" sldId="214748368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3849877160" sldId="214748368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3422757879" sldId="214748369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979695042" sldId="214748369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705712047" sldId="214748369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2662438562" sldId="214748369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4136518251" sldId="214748369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2914345826" sldId="214748369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7.548" v="17"/>
          <pc:sldLayoutMkLst>
            <pc:docMk/>
            <pc:sldMasterMk cId="2633646456" sldId="2147483684"/>
            <pc:sldLayoutMk cId="2342017237" sldId="2147483696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6:09.736" v="18"/>
        <pc:sldMasterMkLst>
          <pc:docMk/>
          <pc:sldMasterMk cId="4221501420" sldId="2147483697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1594254227" sldId="214748369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1725636181" sldId="214748369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22682484" sldId="214748370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580938327" sldId="214748370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100274192" sldId="214748370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208414585" sldId="214748370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3341957525" sldId="214748370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3707334046" sldId="214748370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2965066826" sldId="214748370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976633878" sldId="214748370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2257909388" sldId="214748370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09.736" v="18"/>
          <pc:sldLayoutMkLst>
            <pc:docMk/>
            <pc:sldMasterMk cId="4221501420" sldId="2147483697"/>
            <pc:sldLayoutMk cId="1182928104" sldId="2147483709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6:14.923" v="19"/>
        <pc:sldMasterMkLst>
          <pc:docMk/>
          <pc:sldMasterMk cId="2750487052" sldId="2147483710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4289956121" sldId="214748371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14777166" sldId="214748371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2550059692" sldId="214748371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4012961293" sldId="214748371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3170831391" sldId="214748371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3545806510" sldId="214748371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3305036194" sldId="214748371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640984029" sldId="214748371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2286014359" sldId="214748371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3214875451" sldId="214748372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468512233" sldId="214748372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4.923" v="19"/>
          <pc:sldLayoutMkLst>
            <pc:docMk/>
            <pc:sldMasterMk cId="2750487052" sldId="2147483710"/>
            <pc:sldLayoutMk cId="4142967531" sldId="2147483722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6:18.299" v="20"/>
        <pc:sldMasterMkLst>
          <pc:docMk/>
          <pc:sldMasterMk cId="2919002948" sldId="2147483723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4250504305" sldId="214748372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2553639699" sldId="214748372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4019783770" sldId="214748372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1285688057" sldId="214748372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3617446389" sldId="214748372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2223858286" sldId="214748372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1074210681" sldId="214748373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1745259988" sldId="214748373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882247702" sldId="214748373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3536640874" sldId="214748373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2356191277" sldId="214748373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18.299" v="20"/>
          <pc:sldLayoutMkLst>
            <pc:docMk/>
            <pc:sldMasterMk cId="2919002948" sldId="2147483723"/>
            <pc:sldLayoutMk cId="909780331" sldId="2147483735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6:21.095" v="21"/>
        <pc:sldMasterMkLst>
          <pc:docMk/>
          <pc:sldMasterMk cId="958980585" sldId="2147483736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332581730" sldId="214748373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3118030839" sldId="214748373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1438240542" sldId="214748373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160088573" sldId="214748374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1101533617" sldId="214748374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4188547791" sldId="214748374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900363966" sldId="214748374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640254863" sldId="214748374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638889871" sldId="214748374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2477380439" sldId="214748374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169894223" sldId="214748374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21.095" v="21"/>
          <pc:sldLayoutMkLst>
            <pc:docMk/>
            <pc:sldMasterMk cId="958980585" sldId="2147483736"/>
            <pc:sldLayoutMk cId="2549876590" sldId="2147483748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6:59.018" v="29"/>
        <pc:sldMasterMkLst>
          <pc:docMk/>
          <pc:sldMasterMk cId="3508895319" sldId="2147483749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3257028323" sldId="214748375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594560297" sldId="214748375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1757180707" sldId="214748375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1793192660" sldId="214748375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3853462497" sldId="214748375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136236751" sldId="214748375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3015843051" sldId="214748375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1700376153" sldId="214748375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1884812930" sldId="214748375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2743799924" sldId="214748375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4079851590" sldId="214748376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6:59.018" v="29"/>
          <pc:sldLayoutMkLst>
            <pc:docMk/>
            <pc:sldMasterMk cId="3508895319" sldId="2147483749"/>
            <pc:sldLayoutMk cId="4190862351" sldId="2147483761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7:01.409" v="30"/>
        <pc:sldMasterMkLst>
          <pc:docMk/>
          <pc:sldMasterMk cId="9565104" sldId="2147483762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1217759262" sldId="214748376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2378852205" sldId="214748376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850683649" sldId="214748376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4290702027" sldId="214748376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508087435" sldId="214748376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3783002270" sldId="214748376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1996844260" sldId="214748376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271334700" sldId="214748377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1872697743" sldId="214748377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1378810720" sldId="214748377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1472642961" sldId="214748377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1.409" v="30"/>
          <pc:sldLayoutMkLst>
            <pc:docMk/>
            <pc:sldMasterMk cId="9565104" sldId="2147483762"/>
            <pc:sldLayoutMk cId="1248680662" sldId="2147483774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7:04.128" v="31"/>
        <pc:sldMasterMkLst>
          <pc:docMk/>
          <pc:sldMasterMk cId="2636933421" sldId="2147483775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2234743743" sldId="214748377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311752051" sldId="214748377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1185227285" sldId="214748377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4083391610" sldId="214748377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4203898031" sldId="214748378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676459671" sldId="214748378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3251935761" sldId="214748378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3540759909" sldId="214748378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3396335082" sldId="214748378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820875090" sldId="214748378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2162606742" sldId="214748378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4.128" v="31"/>
          <pc:sldLayoutMkLst>
            <pc:docMk/>
            <pc:sldMasterMk cId="2636933421" sldId="2147483775"/>
            <pc:sldLayoutMk cId="4013614032" sldId="2147483787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7:06.050" v="32"/>
        <pc:sldMasterMkLst>
          <pc:docMk/>
          <pc:sldMasterMk cId="2682162925" sldId="2147483788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1325081114" sldId="214748378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2609844458" sldId="214748379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1745037655" sldId="214748379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1903734717" sldId="214748379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570445703" sldId="214748379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1874544846" sldId="214748379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2602302969" sldId="214748379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4084495866" sldId="214748379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2440410271" sldId="214748379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1103385222" sldId="214748379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3033106565" sldId="214748379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6.050" v="32"/>
          <pc:sldLayoutMkLst>
            <pc:docMk/>
            <pc:sldMasterMk cId="2682162925" sldId="2147483788"/>
            <pc:sldLayoutMk cId="1799818494" sldId="2147483800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7:08.831" v="33"/>
        <pc:sldMasterMkLst>
          <pc:docMk/>
          <pc:sldMasterMk cId="4049788328" sldId="2147483801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2494943726" sldId="214748380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733904193" sldId="214748380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4069356384" sldId="214748380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4055210024" sldId="214748380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1490804129" sldId="214748380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940937774" sldId="214748380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372230743" sldId="214748380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3593496640" sldId="214748380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649298554" sldId="214748381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2030071761" sldId="214748381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1790913560" sldId="214748381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08.831" v="33"/>
          <pc:sldLayoutMkLst>
            <pc:docMk/>
            <pc:sldMasterMk cId="4049788328" sldId="2147483801"/>
            <pc:sldLayoutMk cId="4140416059" sldId="2147483813"/>
          </pc:sldLayoutMkLst>
        </pc:sldLayoutChg>
      </pc:sldMasterChg>
      <pc:sldMasterChg chg="add del addSldLayout delSldLayout modSldLayout">
        <pc:chgData name="KESSELER Georges" userId="S::kesge746@365.education.lu::d45859ce-bf0c-4a4e-9dbe-e26f6c11d09e" providerId="AD" clId="Web-{BE7838F4-77B7-4004-8EEE-470E9304B3D6}" dt="2022-02-25T10:37:10.581" v="34"/>
        <pc:sldMasterMkLst>
          <pc:docMk/>
          <pc:sldMasterMk cId="1128555109" sldId="2147483814"/>
        </pc:sldMasterMkLst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3917798720" sldId="214748381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2876976255" sldId="2147483816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3455376832" sldId="2147483817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2262716536" sldId="2147483818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1446248242" sldId="2147483819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3575346877" sldId="2147483820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4034640055" sldId="2147483821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2467155852" sldId="2147483822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45970303" sldId="2147483823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667138858" sldId="2147483824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3250681414" sldId="2147483825"/>
          </pc:sldLayoutMkLst>
        </pc:sldLayoutChg>
        <pc:sldLayoutChg chg="add del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1128555109" sldId="2147483814"/>
            <pc:sldLayoutMk cId="434706397" sldId="2147483826"/>
          </pc:sldLayoutMkLst>
        </pc:sldLayoutChg>
      </pc:sldMasterChg>
      <pc:sldMasterChg chg="add addSldLayout modSldLayout">
        <pc:chgData name="KESSELER Georges" userId="S::kesge746@365.education.lu::d45859ce-bf0c-4a4e-9dbe-e26f6c11d09e" providerId="AD" clId="Web-{BE7838F4-77B7-4004-8EEE-470E9304B3D6}" dt="2022-02-25T10:37:10.581" v="34"/>
        <pc:sldMasterMkLst>
          <pc:docMk/>
          <pc:sldMasterMk cId="2264791732" sldId="2147483827"/>
        </pc:sldMasterMkLst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2025799239" sldId="2147483828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3109336508" sldId="2147483829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1226010732" sldId="2147483830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2207792135" sldId="2147483831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3772513991" sldId="2147483832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2462183328" sldId="2147483833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3130158827" sldId="2147483834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539316860" sldId="2147483835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3781322886" sldId="2147483836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2991206512" sldId="2147483837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1845917114" sldId="2147483838"/>
          </pc:sldLayoutMkLst>
        </pc:sldLayoutChg>
        <pc:sldLayoutChg chg="add mod replId">
          <pc:chgData name="KESSELER Georges" userId="S::kesge746@365.education.lu::d45859ce-bf0c-4a4e-9dbe-e26f6c11d09e" providerId="AD" clId="Web-{BE7838F4-77B7-4004-8EEE-470E9304B3D6}" dt="2022-02-25T10:37:10.581" v="34"/>
          <pc:sldLayoutMkLst>
            <pc:docMk/>
            <pc:sldMasterMk cId="2264791732" sldId="2147483827"/>
            <pc:sldLayoutMk cId="3592395100" sldId="2147483839"/>
          </pc:sldLayoutMkLst>
        </pc:sldLayoutChg>
      </pc:sldMasterChg>
    </pc:docChg>
  </pc:docChgLst>
  <pc:docChgLst>
    <pc:chgData name="KESSELER Georges" userId="S::kesge746@365.education.lu::d45859ce-bf0c-4a4e-9dbe-e26f6c11d09e" providerId="AD" clId="Web-{19FC5FD9-66E0-4A28-9EC4-8D5A2CA97910}"/>
    <pc:docChg chg="addSld modSld sldOrd">
      <pc:chgData name="KESSELER Georges" userId="S::kesge746@365.education.lu::d45859ce-bf0c-4a4e-9dbe-e26f6c11d09e" providerId="AD" clId="Web-{19FC5FD9-66E0-4A28-9EC4-8D5A2CA97910}" dt="2022-02-25T13:34:01.288" v="36" actId="20577"/>
      <pc:docMkLst>
        <pc:docMk/>
      </pc:docMkLst>
      <pc:sldChg chg="ord">
        <pc:chgData name="KESSELER Georges" userId="S::kesge746@365.education.lu::d45859ce-bf0c-4a4e-9dbe-e26f6c11d09e" providerId="AD" clId="Web-{19FC5FD9-66E0-4A28-9EC4-8D5A2CA97910}" dt="2022-02-25T13:33:52.116" v="32"/>
        <pc:sldMkLst>
          <pc:docMk/>
          <pc:sldMk cId="9267563" sldId="261"/>
        </pc:sldMkLst>
      </pc:sldChg>
      <pc:sldChg chg="modSp add ord replId">
        <pc:chgData name="KESSELER Georges" userId="S::kesge746@365.education.lu::d45859ce-bf0c-4a4e-9dbe-e26f6c11d09e" providerId="AD" clId="Web-{19FC5FD9-66E0-4A28-9EC4-8D5A2CA97910}" dt="2022-02-25T13:34:01.288" v="36" actId="20577"/>
        <pc:sldMkLst>
          <pc:docMk/>
          <pc:sldMk cId="1971727252" sldId="263"/>
        </pc:sldMkLst>
      </pc:sldChg>
      <pc:sldChg chg="modSp add replId">
        <pc:chgData name="KESSELER Georges" userId="S::kesge746@365.education.lu::d45859ce-bf0c-4a4e-9dbe-e26f6c11d09e" providerId="AD" clId="Web-{19FC5FD9-66E0-4A28-9EC4-8D5A2CA97910}" dt="2022-02-25T13:33:50.694" v="31" actId="20577"/>
        <pc:sldMkLst>
          <pc:docMk/>
          <pc:sldMk cId="4026913350" sldId="264"/>
        </pc:sldMkLst>
      </pc:sldChg>
    </pc:docChg>
  </pc:docChgLst>
  <pc:docChgLst>
    <pc:chgData name="KESSELER Georges" userId="S::kesge746@365.education.lu::d45859ce-bf0c-4a4e-9dbe-e26f6c11d09e" providerId="AD" clId="Web-{3697C0B5-02E7-4D8B-B01A-6C36933BA34A}"/>
    <pc:docChg chg="modSld">
      <pc:chgData name="KESSELER Georges" userId="S::kesge746@365.education.lu::d45859ce-bf0c-4a4e-9dbe-e26f6c11d09e" providerId="AD" clId="Web-{3697C0B5-02E7-4D8B-B01A-6C36933BA34A}" dt="2022-02-25T10:41:31.159" v="1"/>
      <pc:docMkLst>
        <pc:docMk/>
      </pc:docMkLst>
      <pc:sldChg chg="addSp modSp">
        <pc:chgData name="KESSELER Georges" userId="S::kesge746@365.education.lu::d45859ce-bf0c-4a4e-9dbe-e26f6c11d09e" providerId="AD" clId="Web-{3697C0B5-02E7-4D8B-B01A-6C36933BA34A}" dt="2022-02-25T10:41:31.159" v="1"/>
        <pc:sldMkLst>
          <pc:docMk/>
          <pc:sldMk cId="1385072886" sldId="258"/>
        </pc:sldMkLst>
      </pc:sldChg>
    </pc:docChg>
  </pc:docChgLst>
  <pc:docChgLst>
    <pc:chgData name="KESSELER Georges" userId="S::kesge746@365.education.lu::d45859ce-bf0c-4a4e-9dbe-e26f6c11d09e" providerId="AD" clId="Web-{B29E5E55-B2FB-48C9-82A2-8B8230AB2EF9}"/>
    <pc:docChg chg="modSld">
      <pc:chgData name="KESSELER Georges" userId="S::kesge746@365.education.lu::d45859ce-bf0c-4a4e-9dbe-e26f6c11d09e" providerId="AD" clId="Web-{B29E5E55-B2FB-48C9-82A2-8B8230AB2EF9}" dt="2022-03-07T14:05:55.110" v="21" actId="20577"/>
      <pc:docMkLst>
        <pc:docMk/>
      </pc:docMkLst>
      <pc:sldChg chg="addSp delSp modSp">
        <pc:chgData name="KESSELER Georges" userId="S::kesge746@365.education.lu::d45859ce-bf0c-4a4e-9dbe-e26f6c11d09e" providerId="AD" clId="Web-{B29E5E55-B2FB-48C9-82A2-8B8230AB2EF9}" dt="2022-03-07T14:05:55.110" v="21" actId="20577"/>
        <pc:sldMkLst>
          <pc:docMk/>
          <pc:sldMk cId="955895887" sldId="265"/>
        </pc:sldMkLst>
      </pc:sldChg>
    </pc:docChg>
  </pc:docChgLst>
  <pc:docChgLst>
    <pc:chgData name="CLOOSTERMANS-HUWAERT Koen" userId="S::cloko776@365.education.lu::19f847a9-729e-4c82-ab1a-a0cd2e4e066d" providerId="AD" clId="Web-{6BC97C26-3B78-4818-8238-921D2F75BB72}"/>
    <pc:docChg chg="modSld">
      <pc:chgData name="CLOOSTERMANS-HUWAERT Koen" userId="S::cloko776@365.education.lu::19f847a9-729e-4c82-ab1a-a0cd2e4e066d" providerId="AD" clId="Web-{6BC97C26-3B78-4818-8238-921D2F75BB72}" dt="2022-03-21T10:50:04.486" v="17" actId="1076"/>
      <pc:docMkLst>
        <pc:docMk/>
      </pc:docMkLst>
      <pc:sldChg chg="addSp delSp modSp">
        <pc:chgData name="CLOOSTERMANS-HUWAERT Koen" userId="S::cloko776@365.education.lu::19f847a9-729e-4c82-ab1a-a0cd2e4e066d" providerId="AD" clId="Web-{6BC97C26-3B78-4818-8238-921D2F75BB72}" dt="2022-03-21T10:50:04.486" v="17" actId="1076"/>
        <pc:sldMkLst>
          <pc:docMk/>
          <pc:sldMk cId="2623095790" sldId="288"/>
        </pc:sldMkLst>
      </pc:sldChg>
    </pc:docChg>
  </pc:docChgLst>
  <pc:docChgLst>
    <pc:chgData name="KESSELER Georges" userId="S::kesge746@365.education.lu::d45859ce-bf0c-4a4e-9dbe-e26f6c11d09e" providerId="AD" clId="Web-{8682D575-68A1-4DF0-A9C9-7DA244BBF7AE}"/>
    <pc:docChg chg="addSld modSld">
      <pc:chgData name="KESSELER Georges" userId="S::kesge746@365.education.lu::d45859ce-bf0c-4a4e-9dbe-e26f6c11d09e" providerId="AD" clId="Web-{8682D575-68A1-4DF0-A9C9-7DA244BBF7AE}" dt="2022-10-31T09:23:16.477" v="21" actId="1076"/>
      <pc:docMkLst>
        <pc:docMk/>
      </pc:docMkLst>
      <pc:sldChg chg="addSp delSp modSp new">
        <pc:chgData name="KESSELER Georges" userId="S::kesge746@365.education.lu::d45859ce-bf0c-4a4e-9dbe-e26f6c11d09e" providerId="AD" clId="Web-{8682D575-68A1-4DF0-A9C9-7DA244BBF7AE}" dt="2022-10-31T09:23:16.477" v="21" actId="1076"/>
        <pc:sldMkLst>
          <pc:docMk/>
          <pc:sldMk cId="1535926757" sldId="294"/>
        </pc:sldMkLst>
      </pc:sldChg>
    </pc:docChg>
  </pc:docChgLst>
  <pc:docChgLst>
    <pc:chgData name="Georges Kesseler" userId="S::georges.kesseler@dlh.lu::2a0ab078-5048-4768-a340-7271d6a0a460" providerId="AD" clId="Web-{37D3DF60-E2C3-E6A4-AFC4-58C8F3D7A3DE}"/>
    <pc:docChg chg="modSld">
      <pc:chgData name="Georges Kesseler" userId="S::georges.kesseler@dlh.lu::2a0ab078-5048-4768-a340-7271d6a0a460" providerId="AD" clId="Web-{37D3DF60-E2C3-E6A4-AFC4-58C8F3D7A3DE}" dt="2025-01-24T16:43:44.354" v="2"/>
      <pc:docMkLst>
        <pc:docMk/>
      </pc:docMkLst>
      <pc:sldChg chg="mod modShow">
        <pc:chgData name="Georges Kesseler" userId="S::georges.kesseler@dlh.lu::2a0ab078-5048-4768-a340-7271d6a0a460" providerId="AD" clId="Web-{37D3DF60-E2C3-E6A4-AFC4-58C8F3D7A3DE}" dt="2025-01-24T16:43:36.932" v="0"/>
        <pc:sldMkLst>
          <pc:docMk/>
          <pc:sldMk cId="2496929152" sldId="285"/>
        </pc:sldMkLst>
      </pc:sldChg>
      <pc:sldChg chg="mod modShow">
        <pc:chgData name="Georges Kesseler" userId="S::georges.kesseler@dlh.lu::2a0ab078-5048-4768-a340-7271d6a0a460" providerId="AD" clId="Web-{37D3DF60-E2C3-E6A4-AFC4-58C8F3D7A3DE}" dt="2025-01-24T16:43:40.573" v="1"/>
        <pc:sldMkLst>
          <pc:docMk/>
          <pc:sldMk cId="4142591075" sldId="295"/>
        </pc:sldMkLst>
      </pc:sldChg>
      <pc:sldChg chg="mod modShow">
        <pc:chgData name="Georges Kesseler" userId="S::georges.kesseler@dlh.lu::2a0ab078-5048-4768-a340-7271d6a0a460" providerId="AD" clId="Web-{37D3DF60-E2C3-E6A4-AFC4-58C8F3D7A3DE}" dt="2025-01-24T16:43:44.354" v="2"/>
        <pc:sldMkLst>
          <pc:docMk/>
          <pc:sldMk cId="123996818" sldId="29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2F3584-EF68-8227-BBF8-8D918E0840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B386C-4275-3353-0736-CB939A3B3E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0F4672-D3B2-4BD7-8BB3-C718E58DB51D}" type="datetimeFigureOut">
              <a:rPr lang="en-US" smtClean="0"/>
              <a:t>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4AFE-602F-166B-49EA-68A7E4B65D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66D4A-CC6B-1A8F-6A53-2156548959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2EE94-7EA2-4FBE-B82E-5DFDB9BA6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955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338-9D86-3988-2EEB-ACDC90D505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3030996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Title of the Course</a:t>
            </a:r>
            <a:endParaRPr lang="en-L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D2E969-116B-9C7A-F3C2-2492AA7BD3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362680"/>
            <a:ext cx="9144000" cy="8951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Name of the Coach</a:t>
            </a:r>
            <a:endParaRPr lang="en-L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B7A00-BCA0-1BB3-4EC6-850FFFCA1E87}"/>
              </a:ext>
            </a:extLst>
          </p:cNvPr>
          <p:cNvSpPr/>
          <p:nvPr userDrawn="1"/>
        </p:nvSpPr>
        <p:spPr>
          <a:xfrm>
            <a:off x="1524000" y="1122362"/>
            <a:ext cx="9144000" cy="413543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82E0C6-5196-54B5-2DCE-BA045E67F8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3600" y="5961600"/>
            <a:ext cx="792604" cy="5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49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68C6-E754-9D05-08CE-10A3EC1858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6"/>
            <a:ext cx="10515600" cy="823912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 of the course</a:t>
            </a:r>
            <a:endParaRPr lang="en-L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2874C5-02BD-EBE3-0805-AA651FF62D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4A36C-35BD-544F-CC73-3906B3F008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956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5D77B7-EDEB-02DF-61F2-049927C69C8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Learning Outcomes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47EDB7-E930-416C-B651-5FC59DD45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949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536141-258D-6608-4BA8-8474DCD3AD29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90207"/>
            <a:ext cx="10515600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DA48D6-F8E7-BE32-DB84-40088AF029C0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A8D347D-3721-2CE2-0778-73E7F8B55561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700222-B780-D829-E63E-02AC865061BD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F5835B-B730-8A32-771D-F54D822C995E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EC8F09-7DF7-09BD-843F-B6D1B9F88DB0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3BA89C3-2E3E-6E62-F81B-0AC776D3852C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C44AD9-BDE8-C4BB-1C46-35AB2FA2DB83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A9B732F-4EC5-E77E-774D-51B10894F4A1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F061CA-563C-EDC4-FFBA-A93B560C59FB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B99F244-5704-5CD0-E5CC-BC9A807933B6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A22DB26-ACD3-D169-AC25-55FE1AE2C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3862A58-8AE5-4360-FFF1-6B13E4D5AE00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2747F7E-26B5-BB56-8B8E-EDC89E2C6F19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EF9390-1250-7BC6-0678-C5BF14F9B385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135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3DCC8-66B7-C3E4-FA45-86864CEAF4B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776198"/>
            <a:ext cx="10851017" cy="431853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The Digital Learning Hub font is “Inter” (alternatives are Arial or Helvetica)</a:t>
            </a:r>
          </a:p>
          <a:p>
            <a:pPr lvl="0"/>
            <a:r>
              <a:rPr lang="en-GB"/>
              <a:t>Do not forget to add the feedback slide at the end of your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0069C-76B3-348F-E19D-939383D35C46}"/>
              </a:ext>
            </a:extLst>
          </p:cNvPr>
          <p:cNvSpPr txBox="1"/>
          <p:nvPr userDrawn="1"/>
        </p:nvSpPr>
        <p:spPr>
          <a:xfrm>
            <a:off x="1542197" y="5732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U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3281AA-DF16-40F1-3FBD-6467E1039BC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19951"/>
            <a:ext cx="105156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>
            <a:extLst>
              <a:ext uri="{FF2B5EF4-FFF2-40B4-BE49-F238E27FC236}">
                <a16:creationId xmlns:a16="http://schemas.microsoft.com/office/drawing/2014/main" id="{1C2E4893-6C82-8E53-83DC-06D78566B9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96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This is the title of the course</a:t>
            </a:r>
            <a:endParaRPr lang="en-L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7CE7E-10F8-B309-A3A1-6431DCF274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018924"/>
            <a:ext cx="10515599" cy="466852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GB"/>
              <a:t>Subtitle</a:t>
            </a:r>
            <a:endParaRPr lang="en-LU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8E04D2-A03F-DA57-01E2-40FD5FC89929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737C81C-0394-924E-16A4-B632E9D2C0C5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500C744-A8D1-F67A-D715-50F9498932A6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0D41113-5ECD-EE5C-9A82-7AE82742C364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8E5A6C-0008-9A89-0B3E-93F2705C15A8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B73D9C4-C3E8-55E6-947C-77C3E6DB32A0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B5DE089-BC4B-7A4D-5349-EA263ECE570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35A4580-C5F7-949D-B976-96CFD1572ECC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B9C243-329D-92D4-6012-51CA9F769B69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883B30-23D4-83D5-222E-99DCAE063FE9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358746-0367-08E9-FB86-D8C718DDA9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2428A0-0102-973B-AE36-17BF7A6C79A2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E51833-3D9D-9EBE-58D9-03E67F8B212B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4F99C0-E2EF-C0A3-D215-B84580ABF7EC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3859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70BAF-8BF3-0A46-8DF8-2336F3E47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696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65068-F98A-1921-4AD3-B382EA36B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6960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BC744A-503F-29AD-2D41-62B12E6253C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19951"/>
            <a:ext cx="105156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6">
            <a:extLst>
              <a:ext uri="{FF2B5EF4-FFF2-40B4-BE49-F238E27FC236}">
                <a16:creationId xmlns:a16="http://schemas.microsoft.com/office/drawing/2014/main" id="{3418994F-E625-113B-74C2-80B0596FE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96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en-LU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2C91E8A-652D-E94F-3E48-AD4C914BCE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018924"/>
            <a:ext cx="10515599" cy="466852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GB"/>
              <a:t>Subtitle</a:t>
            </a:r>
            <a:endParaRPr lang="en-LU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5D61FA-6DE4-85A9-4847-035A539301DE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CA63E0-C098-FB2C-8152-74856B5B34B2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57025D4-2F7D-7B2A-2126-3A634F190175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94477F-0BFB-3F4E-D4F9-A06770EE8277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FD677D6-47E8-A126-36DE-5458C518E23E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3172FE5-6B7E-D738-E7A3-FED9763173B7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1B6EE3-D1A8-A5ED-6CBD-33C15208BF7E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E92542-78AC-20A8-4BA1-A8C5CCA90D2B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FCE51E-C334-769A-73B2-A996BEA7A37F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83F3394-EF1B-8F00-A20B-9B52C490B0F7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5BD1420-3C15-BE2A-E7AA-9BE99F2C9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FCBD2F-6E18-9AFE-2F79-E5E51F0BD129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9CC6BC3-4209-1888-D29A-9FBACF5A5180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546A8AC-6CD7-E97A-921F-1D3446C77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87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743C6E-AC59-4D7E-234A-B2AB4F931047}"/>
              </a:ext>
            </a:extLst>
          </p:cNvPr>
          <p:cNvCxnSpPr>
            <a:cxnSpLocks/>
          </p:cNvCxnSpPr>
          <p:nvPr userDrawn="1"/>
        </p:nvCxnSpPr>
        <p:spPr>
          <a:xfrm>
            <a:off x="838200" y="1519951"/>
            <a:ext cx="105156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6">
            <a:extLst>
              <a:ext uri="{FF2B5EF4-FFF2-40B4-BE49-F238E27FC236}">
                <a16:creationId xmlns:a16="http://schemas.microsoft.com/office/drawing/2014/main" id="{5B0D37DF-8961-6578-137C-11EB9E793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196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Title</a:t>
            </a:r>
            <a:endParaRPr lang="en-LU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5A14198-60D1-9941-C423-F826CAE845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1" y="1018924"/>
            <a:ext cx="10515599" cy="466852"/>
          </a:xfrm>
        </p:spPr>
        <p:txBody>
          <a:bodyPr/>
          <a:lstStyle>
            <a:lvl1pPr marL="0" indent="0">
              <a:buNone/>
              <a:defRPr sz="2800"/>
            </a:lvl1pPr>
          </a:lstStyle>
          <a:p>
            <a:pPr lvl="0"/>
            <a:r>
              <a:rPr lang="en-GB"/>
              <a:t>Subtitle</a:t>
            </a:r>
            <a:endParaRPr lang="en-LU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ACED1F-56E7-16F3-60BC-2A65AA1410A4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67CDFF7-CDA3-5A3E-F5BA-D5ACA50D70F4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E62699-FB4F-F927-A7E2-61CF95B3D816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DAEEECB-C9C3-1B85-450A-F017935D7113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2843CF-584A-3887-5F77-0992300220D7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047580E-2426-CA96-333F-66CFA0B8E6E6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EF4174A-DA30-47A7-6C1F-26DC8018BD9D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8E31EDB-FA63-8D2D-C093-A199C3B87C13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1DDD1A-0CF0-60B1-9E6F-10909EBBE58C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9DF2AD-B394-3C1E-9E67-7C8424ED6111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89AA6F-00B0-7C34-1DA2-5A432F516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341F95F-A246-8387-2AB2-F86A275F2B65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B7D8FA4-0874-3A1C-C5BA-FAF9F696F2C6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ECA04A2-2445-8224-F745-F365238BF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4170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9915CD9-2CB2-3C40-C93B-3D69D9B24539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C460831-C684-943D-B6C0-4C6B5C524F8D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BBEB08-646B-876B-02C8-AF472159BB3D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228B1E7-470B-29CE-8037-0C1A0EBF6333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581BF54-7DF6-D883-51D4-717A1228F9BD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36EA17-FA4B-CE9A-3928-C947215D39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009AD25-8EFB-DA8B-E115-B3E5936427D4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020AD91-D464-C1CA-4A77-3138A2F63491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58B2C0-CEF2-B4F8-60A1-9B91845357C2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1C0348F-A45F-926D-4DF8-05280BC6D002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4CA41A3-B497-E1C4-B148-E1DD7DD5C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018E57-489B-3EA4-56A6-58E75F09DD93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856E743-575A-E1FD-A060-A97A19A6B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1198A4F-4D81-6324-3078-57A8B33F5B47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402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FD606-38DC-542D-D631-F41F2776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L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0A1BA5-52A7-6E7E-CDEF-17D851B39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3528D-52B9-AEA5-ACE7-6C64CEC9C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F87199-F467-7E05-A4CF-7AA8DBC34CD5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FD60BE-6386-5929-F44D-B05AE5CFD036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7836D3-4398-9042-7BE3-8E4DA17066F6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E312DB-1D01-F5B8-2248-3C840DAA2422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7EB636-DD73-0168-6C61-2F0801F0CF3B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4955DF-4251-E40F-A842-FEAB9E886862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8E2FBBB-859E-51FB-ACA4-EA4B8A43CD46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86C9C6-D7CF-1537-7E25-F310FA95B313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AB84EBD-2CF7-E86B-7BBA-D54F89AC9F7B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E561AE-EEA1-7D7A-25D3-C2E20094DF72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F051260-6525-0C4E-6992-A90C9384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F639DA7-E4BD-28D2-FE52-ACBC16265FA5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FD20891-37F7-2F43-44BB-4B068F896F03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EDA6168-A2A6-A6A1-192E-AB576050537D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087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908CF-5566-9244-8BE3-6519A4A7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9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endParaRPr lang="en-LU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D1AC30-CFDA-4ACC-E1EA-8478D32D4DE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325686"/>
            <a:ext cx="1051560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135783-B892-3494-EDA5-2C8B5E22C903}"/>
              </a:ext>
            </a:extLst>
          </p:cNvPr>
          <p:cNvGrpSpPr/>
          <p:nvPr userDrawn="1"/>
        </p:nvGrpSpPr>
        <p:grpSpPr>
          <a:xfrm>
            <a:off x="4011874" y="6159436"/>
            <a:ext cx="3103029" cy="716593"/>
            <a:chOff x="4011874" y="6159436"/>
            <a:chExt cx="3103029" cy="716593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874C8C-7FBB-9DFD-2512-513C24DD65A3}"/>
                </a:ext>
              </a:extLst>
            </p:cNvPr>
            <p:cNvCxnSpPr/>
            <p:nvPr/>
          </p:nvCxnSpPr>
          <p:spPr>
            <a:xfrm>
              <a:off x="4011874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3A2AB1C-CA53-24B8-CFDF-1A9DCE2306E3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60071"/>
              <a:ext cx="3103029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FA13B1-6BF2-BBC9-1440-E81598C4E6C4}"/>
                </a:ext>
              </a:extLst>
            </p:cNvPr>
            <p:cNvCxnSpPr/>
            <p:nvPr/>
          </p:nvCxnSpPr>
          <p:spPr>
            <a:xfrm>
              <a:off x="7114903" y="6159436"/>
              <a:ext cx="0" cy="716593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91DAA5D-F8AB-D749-7C3A-7DE0E1D15426}"/>
              </a:ext>
            </a:extLst>
          </p:cNvPr>
          <p:cNvGrpSpPr/>
          <p:nvPr userDrawn="1"/>
        </p:nvGrpSpPr>
        <p:grpSpPr>
          <a:xfrm>
            <a:off x="6510377" y="6516728"/>
            <a:ext cx="2241737" cy="368151"/>
            <a:chOff x="6510377" y="6516728"/>
            <a:chExt cx="2241737" cy="36815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C1F7EAE-4711-C047-964F-A6580FAA5422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6728"/>
              <a:ext cx="0" cy="36815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EED9BD5-82AE-AB6E-EA23-0C73783D1A95}"/>
                </a:ext>
              </a:extLst>
            </p:cNvPr>
            <p:cNvCxnSpPr>
              <a:cxnSpLocks/>
            </p:cNvCxnSpPr>
            <p:nvPr/>
          </p:nvCxnSpPr>
          <p:spPr>
            <a:xfrm>
              <a:off x="6510377" y="6517732"/>
              <a:ext cx="224173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37F5495-B232-944D-DDE4-6A1BAE9D412F}"/>
                </a:ext>
              </a:extLst>
            </p:cNvPr>
            <p:cNvCxnSpPr>
              <a:cxnSpLocks/>
            </p:cNvCxnSpPr>
            <p:nvPr/>
          </p:nvCxnSpPr>
          <p:spPr>
            <a:xfrm>
              <a:off x="8750887" y="6523860"/>
              <a:ext cx="1227" cy="33414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53638E4-0ABC-11B0-A331-D6CA70C53B5B}"/>
              </a:ext>
            </a:extLst>
          </p:cNvPr>
          <p:cNvGrpSpPr/>
          <p:nvPr userDrawn="1"/>
        </p:nvGrpSpPr>
        <p:grpSpPr>
          <a:xfrm>
            <a:off x="9438107" y="6287589"/>
            <a:ext cx="2760617" cy="570411"/>
            <a:chOff x="4011874" y="6159436"/>
            <a:chExt cx="2760617" cy="57041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689C52E-F79F-C59B-B4AC-BE9184708524}"/>
                </a:ext>
              </a:extLst>
            </p:cNvPr>
            <p:cNvCxnSpPr>
              <a:cxnSpLocks/>
            </p:cNvCxnSpPr>
            <p:nvPr/>
          </p:nvCxnSpPr>
          <p:spPr>
            <a:xfrm>
              <a:off x="4011874" y="6159436"/>
              <a:ext cx="0" cy="570411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8BD642-CDFC-8A70-7210-E1604964E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1874" y="6159436"/>
              <a:ext cx="2760617" cy="635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A0AF71-AC72-DBBE-CE81-60F2E26851C2}"/>
              </a:ext>
            </a:extLst>
          </p:cNvPr>
          <p:cNvGrpSpPr/>
          <p:nvPr userDrawn="1"/>
        </p:nvGrpSpPr>
        <p:grpSpPr>
          <a:xfrm>
            <a:off x="10955382" y="5946317"/>
            <a:ext cx="1234816" cy="929712"/>
            <a:chOff x="10955382" y="5946317"/>
            <a:chExt cx="1234816" cy="929712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BB0CE3-6535-CB02-BFCA-FAEE81DBEF3B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382" y="5946317"/>
              <a:ext cx="0" cy="929712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07AA64C-C8D4-7B46-6DC6-3D0517C0F899}"/>
                </a:ext>
              </a:extLst>
            </p:cNvPr>
            <p:cNvCxnSpPr>
              <a:cxnSpLocks/>
            </p:cNvCxnSpPr>
            <p:nvPr/>
          </p:nvCxnSpPr>
          <p:spPr>
            <a:xfrm>
              <a:off x="10955755" y="5946928"/>
              <a:ext cx="1234443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245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64DCA-F2EC-A86F-39ED-E47069F3C9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3158D-1C01-91C2-1F50-64B680EE621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73600" y="5961600"/>
            <a:ext cx="792604" cy="5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487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nter" panose="02000503000000020004" pitchFamily="2" charset="0"/>
          <a:ea typeface="Inter" panose="02000503000000020004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na.edu/Users/cs/wcbrown/courses/si110AY13S/resources/vigenere/VigenereCipher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cRQcyKB5g" TargetMode="External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rccRQcyKB5g?autoplay=true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igen%C3%A8re_cipher#Cryptanalysis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wimmingthestyx.com/?p=368" TargetMode="External"/><Relationship Id="rId2" Type="http://schemas.openxmlformats.org/officeDocument/2006/relationships/hyperlink" Target="https://en.wikipedia.org/wiki/Enigma_machine#Breaking_Enigma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://swimmingthestyx.com/?p=368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reativecommons.org/licenses/by-nc-sa/2.0/?ref=openverse" TargetMode="External"/><Relationship Id="rId5" Type="http://schemas.openxmlformats.org/officeDocument/2006/relationships/hyperlink" Target="https://www.flickr.com/photos/13166745@N07" TargetMode="External"/><Relationship Id="rId4" Type="http://schemas.openxmlformats.org/officeDocument/2006/relationships/hyperlink" Target="https://www.flickr.com/photos/13166745@N07/140765009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7n8LNxGbZbs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E5FEqGYLL0o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W8DV2UvkAg" TargetMode="External"/><Relationship Id="rId7" Type="http://schemas.openxmlformats.org/officeDocument/2006/relationships/image" Target="../media/image35.png"/><Relationship Id="rId2" Type="http://schemas.openxmlformats.org/officeDocument/2006/relationships/hyperlink" Target="mailto:Georges.Kesseler@dlh.lu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github.com/syn2cat/CryptoMessageInABottl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B3BB0-58F1-DC18-E526-21AD62319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58680"/>
            <a:ext cx="9144000" cy="2058744"/>
          </a:xfrm>
        </p:spPr>
        <p:txBody>
          <a:bodyPr/>
          <a:lstStyle/>
          <a:p>
            <a:r>
              <a:rPr lang="en-US" dirty="0"/>
              <a:t>Cryptography Concepts</a:t>
            </a:r>
            <a:br>
              <a:rPr lang="en-US" dirty="0"/>
            </a:br>
            <a:r>
              <a:rPr lang="en-US" dirty="0"/>
              <a:t>Past and Present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51FAA-276A-474E-AAB0-9E68CC38A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Georges Kesseler</a:t>
            </a:r>
          </a:p>
        </p:txBody>
      </p:sp>
    </p:spTree>
    <p:extLst>
      <p:ext uri="{BB962C8B-B14F-4D97-AF65-F5344CB8AC3E}">
        <p14:creationId xmlns:p14="http://schemas.microsoft.com/office/powerpoint/2010/main" val="4026913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4622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Vigenère</a:t>
            </a:r>
          </a:p>
          <a:p>
            <a:pPr algn="ctr"/>
            <a:r>
              <a:rPr lang="fr-FR" sz="4000" b="1" dirty="0">
                <a:solidFill>
                  <a:srgbClr val="F3FF61"/>
                </a:solidFill>
                <a:cs typeface="Calibri"/>
              </a:rPr>
              <a:t>Renaissance</a:t>
            </a:r>
          </a:p>
          <a:p>
            <a:pPr algn="ctr"/>
            <a:r>
              <a:rPr lang="fr-FR" sz="2400" b="1" dirty="0">
                <a:solidFill>
                  <a:srgbClr val="F3FF61"/>
                </a:solidFill>
                <a:cs typeface="Calibri"/>
              </a:rPr>
              <a:t>16th century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56" y="1422868"/>
            <a:ext cx="1304544" cy="1685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33984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46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6DA668A8-3D24-4073-BCE3-0E133B8B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927" y="671015"/>
            <a:ext cx="5291957" cy="5291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12F1FB-70E6-434F-9AC7-12D45A95D81D}"/>
              </a:ext>
            </a:extLst>
          </p:cNvPr>
          <p:cNvSpPr txBox="1"/>
          <p:nvPr/>
        </p:nvSpPr>
        <p:spPr>
          <a:xfrm>
            <a:off x="1505700" y="5975386"/>
            <a:ext cx="305747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/>
              <a:t> https://commons.wikimedia.org/w/index.php?curid=15037524</a:t>
            </a:r>
            <a:endParaRPr lang="en-US" sz="800" dirty="0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F2D20F-49B1-4B15-A15B-E42ADF69783F}"/>
              </a:ext>
            </a:extLst>
          </p:cNvPr>
          <p:cNvSpPr/>
          <p:nvPr/>
        </p:nvSpPr>
        <p:spPr>
          <a:xfrm rot="16200000">
            <a:off x="532746" y="3129077"/>
            <a:ext cx="1379286" cy="375834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fr-FR" b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Keyword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AB763D-BC01-41B3-A0B1-C110B1328FEC}"/>
              </a:ext>
            </a:extLst>
          </p:cNvPr>
          <p:cNvSpPr/>
          <p:nvPr/>
        </p:nvSpPr>
        <p:spPr>
          <a:xfrm>
            <a:off x="3317509" y="178059"/>
            <a:ext cx="1379286" cy="375834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fr-FR" b="1" err="1">
                <a:solidFill>
                  <a:srgbClr val="00DF76"/>
                </a:solidFill>
                <a:latin typeface="Verdana"/>
                <a:ea typeface="Verdana"/>
              </a:rPr>
              <a:t>Plaintext</a:t>
            </a:r>
            <a:endParaRPr lang="en-US" err="1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41D329-4053-4380-8800-F60A4A7FEE9C}"/>
              </a:ext>
            </a:extLst>
          </p:cNvPr>
          <p:cNvSpPr/>
          <p:nvPr/>
        </p:nvSpPr>
        <p:spPr>
          <a:xfrm>
            <a:off x="3317509" y="2408640"/>
            <a:ext cx="2792448" cy="65292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algn="ctr"/>
            <a:r>
              <a:rPr lang="fr-FR" sz="3200" b="1" err="1">
                <a:solidFill>
                  <a:srgbClr val="00DF76"/>
                </a:solidFill>
                <a:latin typeface="Verdana"/>
                <a:ea typeface="Verdana"/>
              </a:rPr>
              <a:t>Cyphertext</a:t>
            </a:r>
            <a:endParaRPr lang="en-US" sz="3200">
              <a:cs typeface="Calibri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8FC80-8092-400E-9E8C-00F0DEDA8772}"/>
              </a:ext>
            </a:extLst>
          </p:cNvPr>
          <p:cNvSpPr/>
          <p:nvPr/>
        </p:nvSpPr>
        <p:spPr>
          <a:xfrm>
            <a:off x="7034392" y="1123492"/>
            <a:ext cx="4988029" cy="1541369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     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 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Plaintext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  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digitallearninghub</a:t>
            </a:r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 Key:        LEMON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LEMONLEMONLEM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 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Ciphertext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 OMSWGLPXSNCRUBTSYN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728DC8-A078-4F49-A2B3-DB65CA3D9096}"/>
              </a:ext>
            </a:extLst>
          </p:cNvPr>
          <p:cNvSpPr txBox="1"/>
          <p:nvPr/>
        </p:nvSpPr>
        <p:spPr>
          <a:xfrm>
            <a:off x="6997485" y="2886129"/>
            <a:ext cx="383669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solidFill>
                  <a:srgbClr val="00DF76"/>
                </a:solidFill>
                <a:latin typeface="Verdana"/>
                <a:ea typeface="Verdana"/>
                <a:hlinkClick r:id="rId3"/>
              </a:rPr>
              <a:t>https://www.usna.edu/Users/cs/wcbrown/courses/si110AY13S/resources/vigenere/VigenereCipher.html</a:t>
            </a:r>
            <a:endParaRPr lang="en-US" sz="800" b="1">
              <a:solidFill>
                <a:srgbClr val="00DF76"/>
              </a:solidFill>
              <a:latin typeface="Verdana"/>
              <a:ea typeface="Verdan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8925478" y="1443038"/>
            <a:ext cx="242333" cy="27289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2" name="Oval 11"/>
          <p:cNvSpPr/>
          <p:nvPr/>
        </p:nvSpPr>
        <p:spPr>
          <a:xfrm>
            <a:off x="8915829" y="1715928"/>
            <a:ext cx="251983" cy="26527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cxnSp>
        <p:nvCxnSpPr>
          <p:cNvPr id="14" name="Straight Arrow Connector 13"/>
          <p:cNvCxnSpPr>
            <a:endCxn id="18" idx="0"/>
          </p:cNvCxnSpPr>
          <p:nvPr/>
        </p:nvCxnSpPr>
        <p:spPr>
          <a:xfrm>
            <a:off x="2471737" y="877661"/>
            <a:ext cx="694" cy="21257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8" idx="2"/>
          </p:cNvCxnSpPr>
          <p:nvPr/>
        </p:nvCxnSpPr>
        <p:spPr>
          <a:xfrm flipV="1">
            <a:off x="1786019" y="3123534"/>
            <a:ext cx="570765" cy="783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356784" y="3003397"/>
            <a:ext cx="231294" cy="240273"/>
          </a:xfrm>
          <a:prstGeom prst="ellipse">
            <a:avLst/>
          </a:prstGeom>
          <a:noFill/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194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-0.5392 -0.11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66" y="-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44444E-6 L -0.60287 0.1872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43" y="9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18FC80-8092-400E-9E8C-00F0DEDA8772}"/>
              </a:ext>
            </a:extLst>
          </p:cNvPr>
          <p:cNvSpPr/>
          <p:nvPr/>
        </p:nvSpPr>
        <p:spPr>
          <a:xfrm>
            <a:off x="255182" y="318977"/>
            <a:ext cx="11483162" cy="5295439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     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 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Decrypting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900" b="1" dirty="0">
              <a:solidFill>
                <a:srgbClr val="00DF76"/>
              </a:solidFill>
              <a:latin typeface="Courier New"/>
              <a:ea typeface="Verdana"/>
              <a:cs typeface="Courier New"/>
              <a:hlinkClick r:id="rId3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sz="900" b="1" dirty="0">
              <a:solidFill>
                <a:srgbClr val="00DF76"/>
              </a:solidFill>
              <a:latin typeface="Courier New"/>
              <a:ea typeface="Verdana"/>
              <a:cs typeface="Courier New"/>
              <a:hlinkClick r:id="rId3"/>
            </a:endParaRPr>
          </a:p>
          <a:p>
            <a:pPr algn="r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rgbClr val="00DF76"/>
                </a:solidFill>
                <a:latin typeface="Courier New"/>
                <a:ea typeface="Verdana"/>
                <a:cs typeface="Courier New"/>
                <a:hlinkClick r:id="rId3"/>
              </a:rPr>
              <a:t>https://www.youtube.com/watch?v=rccRQcyKB5g</a:t>
            </a:r>
            <a:endParaRPr lang="fr-FR" sz="1400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  <a:p>
            <a:pPr>
              <a:buFont typeface="Arial" panose="020B0604020202020204" pitchFamily="34" charset="0"/>
              <a:buChar char="•"/>
            </a:pPr>
            <a:endParaRPr lang="fr-FR" b="1" dirty="0">
              <a:solidFill>
                <a:srgbClr val="00DF76"/>
              </a:solidFill>
              <a:latin typeface="Courier New"/>
              <a:ea typeface="Verdana"/>
              <a:cs typeface="Courier New"/>
            </a:endParaRPr>
          </a:p>
        </p:txBody>
      </p:sp>
      <p:pic>
        <p:nvPicPr>
          <p:cNvPr id="9" name="rccRQcyKB5g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180315" y="468044"/>
            <a:ext cx="8430438" cy="47421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53" y="3104846"/>
            <a:ext cx="212437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8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Vigenère</a:t>
            </a:r>
          </a:p>
          <a:p>
            <a:pPr algn="ctr"/>
            <a:r>
              <a:rPr lang="fr-FR" sz="4000" b="1" err="1">
                <a:solidFill>
                  <a:srgbClr val="F3FF61"/>
                </a:solidFill>
                <a:cs typeface="Calibri"/>
              </a:rPr>
              <a:t>Weakness</a:t>
            </a:r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A48DA-10D8-45A0-905C-DA518842B813}"/>
              </a:ext>
            </a:extLst>
          </p:cNvPr>
          <p:cNvSpPr/>
          <p:nvPr/>
        </p:nvSpPr>
        <p:spPr>
          <a:xfrm>
            <a:off x="2152426" y="3745289"/>
            <a:ext cx="7299859" cy="1541369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      </a:t>
            </a:r>
          </a:p>
          <a:p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Key:        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ABCDAB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CDABCDABCD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ABCDAB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CDABCD
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Plaintext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  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crypto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isshortfor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crypto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graphy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
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Ciphertext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 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CSASTP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KVSIQUTGQU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CSASTP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IUAQJB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F5BDF-10CE-442D-B0D2-C8FE36AA3E7E}"/>
              </a:ext>
            </a:extLst>
          </p:cNvPr>
          <p:cNvSpPr txBox="1"/>
          <p:nvPr/>
        </p:nvSpPr>
        <p:spPr>
          <a:xfrm>
            <a:off x="2154264" y="5305586"/>
            <a:ext cx="7052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2"/>
              </a:rPr>
              <a:t>https://en.wikipedia.org/wiki/Vigen%C3%A8re_cipher#Cryptanalysis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32079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718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Vigenère</a:t>
            </a:r>
          </a:p>
          <a:p>
            <a:pPr algn="ctr"/>
            <a:r>
              <a:rPr lang="fr-FR" sz="4000" b="1">
                <a:solidFill>
                  <a:srgbClr val="F3FF61"/>
                </a:solidFill>
                <a:cs typeface="Calibri"/>
              </a:rPr>
              <a:t>Is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this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also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a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weakness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?</a:t>
            </a:r>
          </a:p>
          <a:p>
            <a:pPr algn="ctr"/>
            <a:r>
              <a:rPr lang="fr-FR" sz="2400" b="1">
                <a:solidFill>
                  <a:srgbClr val="FF0000"/>
                </a:solidFill>
                <a:cs typeface="Calibri"/>
              </a:rPr>
              <a:t>If the key </a:t>
            </a:r>
            <a:r>
              <a:rPr lang="fr-FR" sz="2400" b="1" err="1">
                <a:solidFill>
                  <a:srgbClr val="FF0000"/>
                </a:solidFill>
                <a:cs typeface="Calibri"/>
              </a:rPr>
              <a:t>contains</a:t>
            </a:r>
            <a:r>
              <a:rPr lang="fr-FR" sz="2400" b="1">
                <a:solidFill>
                  <a:srgbClr val="FF0000"/>
                </a:solidFill>
                <a:cs typeface="Calibri"/>
              </a:rPr>
              <a:t> A: </a:t>
            </a:r>
            <a:r>
              <a:rPr lang="fr-FR" sz="2400" b="1" err="1">
                <a:solidFill>
                  <a:srgbClr val="FF0000"/>
                </a:solidFill>
                <a:cs typeface="Calibri"/>
              </a:rPr>
              <a:t>ciphertext</a:t>
            </a:r>
            <a:r>
              <a:rPr lang="fr-FR" sz="2400" b="1">
                <a:solidFill>
                  <a:srgbClr val="FF0000"/>
                </a:solidFill>
                <a:cs typeface="Calibri"/>
              </a:rPr>
              <a:t> = </a:t>
            </a:r>
            <a:r>
              <a:rPr lang="fr-FR" sz="2400" b="1" err="1">
                <a:solidFill>
                  <a:srgbClr val="FF0000"/>
                </a:solidFill>
                <a:cs typeface="Calibri"/>
              </a:rPr>
              <a:t>cleartext</a:t>
            </a:r>
            <a:endParaRPr lang="fr-FR" sz="2400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A48DA-10D8-45A0-905C-DA518842B813}"/>
              </a:ext>
            </a:extLst>
          </p:cNvPr>
          <p:cNvSpPr/>
          <p:nvPr/>
        </p:nvSpPr>
        <p:spPr>
          <a:xfrm>
            <a:off x="2152426" y="3745289"/>
            <a:ext cx="7299859" cy="1541369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      </a:t>
            </a:r>
          </a:p>
          <a:p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Key:        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ABCDAB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CDABCDABCD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ABCDAB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CDABCD
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Plaintext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  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crypto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isshortfor</a:t>
            </a:r>
            <a:r>
              <a:rPr lang="fr-FR" b="1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crypto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graphy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
</a:t>
            </a:r>
            <a:r>
              <a:rPr lang="fr-FR" dirty="0" err="1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Ciphertext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: 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CSASTP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KVSIQUTGQU</a:t>
            </a:r>
            <a:r>
              <a:rPr lang="fr-FR" b="1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CSASTP</a:t>
            </a:r>
            <a:r>
              <a:rPr lang="fr-FR" dirty="0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IUAQJB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969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98264" y="4329484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0" name="Rectangle 9"/>
          <p:cNvSpPr/>
          <p:nvPr/>
        </p:nvSpPr>
        <p:spPr>
          <a:xfrm>
            <a:off x="4936303" y="4329484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1" name="Rectangle 10"/>
          <p:cNvSpPr/>
          <p:nvPr/>
        </p:nvSpPr>
        <p:spPr>
          <a:xfrm>
            <a:off x="5490244" y="4329483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2" name="Rectangle 11"/>
          <p:cNvSpPr/>
          <p:nvPr/>
        </p:nvSpPr>
        <p:spPr>
          <a:xfrm>
            <a:off x="6028283" y="4329483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3" name="Rectangle 12"/>
          <p:cNvSpPr/>
          <p:nvPr/>
        </p:nvSpPr>
        <p:spPr>
          <a:xfrm>
            <a:off x="6582224" y="4329483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4" name="Rectangle 13"/>
          <p:cNvSpPr/>
          <p:nvPr/>
        </p:nvSpPr>
        <p:spPr>
          <a:xfrm>
            <a:off x="7118935" y="4329483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15" name="Rectangle 14"/>
          <p:cNvSpPr/>
          <p:nvPr/>
        </p:nvSpPr>
        <p:spPr>
          <a:xfrm>
            <a:off x="3844323" y="4329483"/>
            <a:ext cx="209517" cy="55341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984702" y="3204117"/>
            <a:ext cx="2378927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514850" y="3204117"/>
            <a:ext cx="1848779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5060950" y="3204117"/>
            <a:ext cx="1302680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605346" y="3204117"/>
            <a:ext cx="758283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140605" y="3204117"/>
            <a:ext cx="223024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363630" y="3204117"/>
            <a:ext cx="289931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363629" y="3204117"/>
            <a:ext cx="832625" cy="869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4623" y="3094074"/>
            <a:ext cx="1824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dirty="0" err="1">
                <a:solidFill>
                  <a:srgbClr val="F3FF61"/>
                </a:solidFill>
              </a:rPr>
              <a:t>Password</a:t>
            </a:r>
            <a:r>
              <a:rPr lang="lb-LU" dirty="0">
                <a:solidFill>
                  <a:srgbClr val="F3FF61"/>
                </a:solidFill>
              </a:rPr>
              <a:t>  </a:t>
            </a:r>
          </a:p>
          <a:p>
            <a:r>
              <a:rPr lang="lb-LU" dirty="0" err="1">
                <a:solidFill>
                  <a:srgbClr val="F3FF61"/>
                </a:solidFill>
              </a:rPr>
              <a:t>Passphrase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Key</a:t>
            </a:r>
            <a:endParaRPr lang="lb-LU" dirty="0">
              <a:solidFill>
                <a:srgbClr val="F3FF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2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1079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enigma</a:t>
            </a:r>
            <a:endParaRPr lang="fr-FR" sz="6600" b="1">
              <a:solidFill>
                <a:srgbClr val="F3FF61"/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2750137"/>
            <a:ext cx="8957317" cy="3195199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Never encodes a letter to itself </a:t>
            </a:r>
          </a:p>
          <a:p>
            <a:r>
              <a:rPr lang="en-US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one of the weaknesses exploited</a:t>
            </a:r>
          </a:p>
          <a:p>
            <a:r>
              <a:rPr lang="fr-FR" sz="110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https://en.wikipedia.org/wiki/Enigma_machine#Breaking_Enigma</a:t>
            </a:r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3"/>
            </a:endParaRPr>
          </a:p>
          <a:p>
            <a:endParaRPr lang="fr-FR" sz="110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207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016" y="2870522"/>
            <a:ext cx="2721695" cy="296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10799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enigma</a:t>
            </a:r>
            <a:endParaRPr lang="fr-FR" sz="6600" b="1">
              <a:solidFill>
                <a:srgbClr val="F3FF61"/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2576287"/>
            <a:ext cx="8957317" cy="3369050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Example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 rotors</a:t>
            </a:r>
          </a:p>
          <a:p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 one plug</a:t>
            </a:r>
          </a:p>
          <a:p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1600" dirty="0" err="1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Cleartext</a:t>
            </a:r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:  HELLOWORLD</a:t>
            </a:r>
          </a:p>
          <a:p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Key: </a:t>
            </a:r>
          </a:p>
          <a:p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Wheel I Index10</a:t>
            </a:r>
          </a:p>
          <a:p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Wheel II Index24</a:t>
            </a:r>
          </a:p>
          <a:p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Wheel IV Index6</a:t>
            </a:r>
          </a:p>
          <a:p>
            <a:r>
              <a:rPr lang="fr-FR" sz="1600" dirty="0" err="1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Stecker</a:t>
            </a:r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 D-O</a:t>
            </a:r>
          </a:p>
          <a:p>
            <a:r>
              <a:rPr lang="fr-FR" sz="1600" dirty="0" err="1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Ciphertext</a:t>
            </a:r>
            <a:r>
              <a:rPr lang="fr-FR" sz="1600" dirty="0">
                <a:solidFill>
                  <a:srgbClr val="00DF76"/>
                </a:solidFill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: UINTTPGASJ</a:t>
            </a:r>
          </a:p>
          <a:p>
            <a:endParaRPr lang="fr-FR" sz="11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/>
            </a:endParaRPr>
          </a:p>
          <a:p>
            <a:endParaRPr lang="fr-FR" sz="8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fr-FR" sz="8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Repeats</a:t>
            </a:r>
            <a:r>
              <a:rPr lang="fr-FR" sz="8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fr-FR" sz="8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after</a:t>
            </a:r>
            <a:r>
              <a:rPr lang="fr-FR" sz="8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16100 </a:t>
            </a:r>
            <a:r>
              <a:rPr lang="fr-FR" sz="8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steps</a:t>
            </a:r>
            <a:endParaRPr lang="fr-FR" sz="8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fr-FR" sz="11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  <a:hlinkClick r:id="rId2"/>
            </a:endParaRPr>
          </a:p>
          <a:p>
            <a:pPr algn="r"/>
            <a:r>
              <a:rPr lang="fr-FR" sz="1100" dirty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http://swimmingthestyx.com/?p=368</a:t>
            </a:r>
            <a:endParaRPr lang="fr-FR" sz="11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fr-FR" sz="1100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48272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91" y="2641975"/>
            <a:ext cx="6064309" cy="3015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4623" y="3094074"/>
            <a:ext cx="182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dirty="0" err="1">
                <a:solidFill>
                  <a:srgbClr val="F3FF61"/>
                </a:solidFill>
              </a:rPr>
              <a:t>Random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seed</a:t>
            </a:r>
            <a:endParaRPr lang="lb-LU" dirty="0">
              <a:solidFill>
                <a:srgbClr val="F3FF61"/>
              </a:solidFill>
            </a:endParaRPr>
          </a:p>
          <a:p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Pseudo </a:t>
            </a:r>
            <a:r>
              <a:rPr lang="lb-LU" dirty="0" err="1">
                <a:solidFill>
                  <a:srgbClr val="F3FF61"/>
                </a:solidFill>
              </a:rPr>
              <a:t>random</a:t>
            </a:r>
            <a:endParaRPr lang="lb-LU" dirty="0">
              <a:solidFill>
                <a:srgbClr val="F3FF61"/>
              </a:solidFill>
            </a:endParaRPr>
          </a:p>
          <a:p>
            <a:pPr algn="r"/>
            <a:r>
              <a:rPr lang="lb-LU" dirty="0">
                <a:solidFill>
                  <a:srgbClr val="F3FF61"/>
                </a:solidFill>
              </a:rPr>
              <a:t>      </a:t>
            </a:r>
            <a:r>
              <a:rPr lang="lb-LU" dirty="0" err="1">
                <a:solidFill>
                  <a:srgbClr val="F3FF61"/>
                </a:solidFill>
              </a:rPr>
              <a:t>generator</a:t>
            </a:r>
            <a:endParaRPr lang="lb-LU" dirty="0">
              <a:solidFill>
                <a:srgbClr val="F3FF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46221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Public/Secret Keys</a:t>
            </a:r>
          </a:p>
          <a:p>
            <a:pPr algn="ctr"/>
            <a:r>
              <a:rPr lang="fr-FR" sz="4000" b="1" dirty="0" err="1">
                <a:solidFill>
                  <a:srgbClr val="F3FF61"/>
                </a:solidFill>
                <a:cs typeface="Calibri"/>
              </a:rPr>
              <a:t>Today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r>
              <a:rPr lang="fr-FR" sz="2400" b="1" dirty="0">
                <a:solidFill>
                  <a:srgbClr val="F3FF61"/>
                </a:solidFill>
                <a:cs typeface="Calibri"/>
              </a:rPr>
              <a:t>Lots of maths, </a:t>
            </a:r>
            <a:r>
              <a:rPr lang="fr-FR" sz="2400" b="1" dirty="0" err="1">
                <a:solidFill>
                  <a:srgbClr val="F3FF61"/>
                </a:solidFill>
                <a:cs typeface="Calibri"/>
              </a:rPr>
              <a:t>let's</a:t>
            </a:r>
            <a:r>
              <a:rPr lang="fr-FR" sz="2400" b="1" dirty="0">
                <a:solidFill>
                  <a:srgbClr val="F3FF61"/>
                </a:solidFill>
                <a:cs typeface="Calibri"/>
              </a:rPr>
              <a:t> use simple locks</a:t>
            </a: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3814171"/>
            <a:ext cx="8957317" cy="213116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</a:rPr>
              <a:t>Algorithm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</a:rPr>
              <a:t>: the one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</a:rPr>
              <a:t>way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</a:rPr>
              <a:t>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Key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generation</a:t>
            </a:r>
            <a:endParaRPr lang="fr-FR" err="1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Encrypting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Decrypting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Signing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in a box</a:t>
            </a: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Certificates and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chains</a:t>
            </a:r>
            <a:endParaRPr lang="fr-FR" err="1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Keystore</a:t>
            </a:r>
            <a:endParaRPr lang="fr-FR" err="1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A832D3-2466-416E-9CDA-C4CDC9202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823" y="3900838"/>
            <a:ext cx="2743200" cy="18288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9554EC1-5117-4BED-B5F4-547FEDCA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705" y="4094789"/>
            <a:ext cx="1464590" cy="975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207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623" y="3094074"/>
            <a:ext cx="1824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dirty="0">
                <a:solidFill>
                  <a:srgbClr val="F3FF61"/>
                </a:solidFill>
              </a:rPr>
              <a:t>One way </a:t>
            </a:r>
          </a:p>
          <a:p>
            <a:pPr algn="r"/>
            <a:r>
              <a:rPr lang="lb-LU" dirty="0" err="1">
                <a:solidFill>
                  <a:srgbClr val="F3FF61"/>
                </a:solidFill>
              </a:rPr>
              <a:t>function</a:t>
            </a:r>
            <a:endParaRPr lang="lb-LU" dirty="0">
              <a:solidFill>
                <a:srgbClr val="F3FF61"/>
              </a:solidFill>
            </a:endParaRPr>
          </a:p>
          <a:p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Public </a:t>
            </a:r>
            <a:r>
              <a:rPr lang="lb-LU" dirty="0" err="1">
                <a:solidFill>
                  <a:srgbClr val="F3FF61"/>
                </a:solidFill>
              </a:rPr>
              <a:t>key</a:t>
            </a:r>
            <a:endParaRPr lang="lb-LU" dirty="0">
              <a:solidFill>
                <a:srgbClr val="F3FF61"/>
              </a:solidFill>
            </a:endParaRPr>
          </a:p>
          <a:p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Private </a:t>
            </a:r>
            <a:r>
              <a:rPr lang="lb-LU" dirty="0" err="1">
                <a:solidFill>
                  <a:srgbClr val="F3FF61"/>
                </a:solidFill>
              </a:rPr>
              <a:t>key</a:t>
            </a:r>
            <a:endParaRPr lang="lb-LU" dirty="0">
              <a:solidFill>
                <a:srgbClr val="F3FF61"/>
              </a:solidFill>
            </a:endParaRPr>
          </a:p>
          <a:p>
            <a:pPr algn="r"/>
            <a:r>
              <a:rPr lang="lb-LU" dirty="0">
                <a:solidFill>
                  <a:srgbClr val="F3FF61"/>
                </a:solidFill>
              </a:rPr>
              <a:t> (secret)</a:t>
            </a:r>
          </a:p>
          <a:p>
            <a:endParaRPr lang="lb-LU" dirty="0">
              <a:solidFill>
                <a:srgbClr val="F3FF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55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381642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Modern Cryptography</a:t>
            </a:r>
          </a:p>
          <a:p>
            <a:pPr algn="ctr"/>
            <a:r>
              <a:rPr lang="fr-FR" sz="3200" b="1" err="1">
                <a:solidFill>
                  <a:srgbClr val="F3FF61"/>
                </a:solidFill>
                <a:cs typeface="Calibri"/>
              </a:rPr>
              <a:t>Overview</a:t>
            </a:r>
            <a:r>
              <a:rPr lang="fr-FR" sz="3200" b="1">
                <a:solidFill>
                  <a:srgbClr val="F3FF61"/>
                </a:solidFill>
                <a:cs typeface="Calibri"/>
              </a:rPr>
              <a:t> of Algorithms</a:t>
            </a:r>
          </a:p>
          <a:p>
            <a:pPr algn="ctr"/>
            <a:endParaRPr lang="fr-FR" sz="4000" b="1">
              <a:solidFill>
                <a:srgbClr val="F3FF61"/>
              </a:solidFill>
              <a:cs typeface="Calibri"/>
            </a:endParaRPr>
          </a:p>
          <a:p>
            <a:pPr algn="ctr"/>
            <a:r>
              <a:rPr lang="fr-FR" sz="4000" b="1">
                <a:solidFill>
                  <a:srgbClr val="F3FF61"/>
                </a:solidFill>
                <a:cs typeface="Calibri"/>
              </a:rPr>
              <a:t>by </a:t>
            </a:r>
          </a:p>
          <a:p>
            <a:pPr algn="ctr"/>
            <a:r>
              <a:rPr lang="fr-FR" sz="4000" b="1">
                <a:solidFill>
                  <a:srgbClr val="F3FF61"/>
                </a:solidFill>
                <a:cs typeface="Calibri"/>
              </a:rPr>
              <a:t>Georges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Kesseler</a:t>
            </a:r>
            <a:endParaRPr lang="fr-FR" sz="4000" b="1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539496"/>
            <a:ext cx="1828799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400" b="1" dirty="0">
                <a:solidFill>
                  <a:srgbClr val="F3FF61"/>
                </a:solidFill>
                <a:ea typeface="+mn-lt"/>
                <a:cs typeface="+mn-lt"/>
              </a:rPr>
              <a:t>Part 2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889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One time pad</a:t>
            </a:r>
            <a:endParaRPr lang="en-US"/>
          </a:p>
          <a:p>
            <a:pPr algn="ctr"/>
            <a:r>
              <a:rPr lang="fr-FR" sz="4000" b="1">
                <a:solidFill>
                  <a:srgbClr val="F3FF61"/>
                </a:solidFill>
                <a:cs typeface="Calibri"/>
              </a:rPr>
              <a:t>A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really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really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long key</a:t>
            </a:r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C8A7C65-5BF6-4C5B-924E-341ACF00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">
            <a:off x="743498" y="1706200"/>
            <a:ext cx="2739039" cy="4114800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1F091C6-ADF6-4DFA-8EB6-989F3004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80000">
            <a:off x="4173643" y="3978453"/>
            <a:ext cx="3578386" cy="8568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A36D3E-0CE8-4DC7-ABD1-7D3C9D3D63D8}"/>
              </a:ext>
            </a:extLst>
          </p:cNvPr>
          <p:cNvSpPr txBox="1"/>
          <p:nvPr/>
        </p:nvSpPr>
        <p:spPr>
          <a:xfrm>
            <a:off x="8231970" y="5674412"/>
            <a:ext cx="4364931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 dirty="0">
                <a:solidFill>
                  <a:srgbClr val="92D050"/>
                </a:solidFill>
              </a:rPr>
              <a:t>"</a:t>
            </a:r>
            <a:r>
              <a:rPr lang="en-US" sz="800" dirty="0">
                <a:solidFill>
                  <a:srgbClr val="92D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CIA One time pads</a:t>
            </a:r>
            <a:r>
              <a:rPr lang="en-US" sz="800" dirty="0">
                <a:solidFill>
                  <a:srgbClr val="92D050"/>
                </a:solidFill>
              </a:rPr>
              <a:t>" by </a:t>
            </a:r>
            <a:r>
              <a:rPr lang="en-US" sz="800" dirty="0" err="1">
                <a:solidFill>
                  <a:srgbClr val="92D05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OnceAndFutureLaura</a:t>
            </a:r>
            <a:r>
              <a:rPr lang="en-US" sz="800" dirty="0">
                <a:solidFill>
                  <a:srgbClr val="92D050"/>
                </a:solidFill>
              </a:rPr>
              <a:t> is marked with </a:t>
            </a:r>
            <a:r>
              <a:rPr lang="en-US" sz="800" dirty="0">
                <a:solidFill>
                  <a:srgbClr val="92D05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BY-NC-SA 2.0</a:t>
            </a:r>
            <a:r>
              <a:rPr lang="en-US" sz="800" dirty="0">
                <a:solidFill>
                  <a:srgbClr val="92D050"/>
                </a:solidFill>
              </a:rPr>
              <a:t>.         </a:t>
            </a:r>
            <a:endParaRPr lang="en-US" sz="800" dirty="0">
              <a:solidFill>
                <a:srgbClr val="92D050"/>
              </a:solidFill>
              <a:cs typeface="Calibri"/>
            </a:endParaRPr>
          </a:p>
        </p:txBody>
      </p:sp>
      <p:pic>
        <p:nvPicPr>
          <p:cNvPr id="3" name="Picture 5" descr="A picture containing text, table, indoor&#10;&#10;Description automatically generated">
            <a:extLst>
              <a:ext uri="{FF2B5EF4-FFF2-40B4-BE49-F238E27FC236}">
                <a16:creationId xmlns:a16="http://schemas.microsoft.com/office/drawing/2014/main" id="{8810D910-DA4E-4CC6-A166-CFD7AE2393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3146" y="3483528"/>
            <a:ext cx="3242589" cy="2168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3112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27940-5E5F-C751-91D5-448B591E7DA7}"/>
              </a:ext>
            </a:extLst>
          </p:cNvPr>
          <p:cNvSpPr txBox="1"/>
          <p:nvPr/>
        </p:nvSpPr>
        <p:spPr>
          <a:xfrm rot="434960">
            <a:off x="9309644" y="1279863"/>
            <a:ext cx="1976377" cy="76944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1600" b="1" dirty="0">
                <a:solidFill>
                  <a:srgbClr val="F3FF61"/>
                </a:solidFill>
                <a:ea typeface="+mn-lt"/>
                <a:cs typeface="+mn-lt"/>
              </a:rPr>
              <a:t>‘Solution’</a:t>
            </a:r>
            <a:r>
              <a:rPr lang="fr-FR" sz="1400" b="1" dirty="0">
                <a:solidFill>
                  <a:srgbClr val="F3FF61"/>
                </a:solidFill>
                <a:ea typeface="+mn-lt"/>
                <a:cs typeface="Calibri"/>
              </a:rPr>
              <a:t> to the short </a:t>
            </a:r>
            <a:r>
              <a:rPr lang="fr-FR" sz="1400" b="1" dirty="0" err="1">
                <a:solidFill>
                  <a:srgbClr val="F3FF61"/>
                </a:solidFill>
                <a:ea typeface="+mn-lt"/>
                <a:cs typeface="Calibri"/>
              </a:rPr>
              <a:t>password</a:t>
            </a:r>
            <a:r>
              <a:rPr lang="fr-FR" sz="1400" b="1" dirty="0">
                <a:solidFill>
                  <a:srgbClr val="F3FF61"/>
                </a:solidFill>
                <a:ea typeface="+mn-lt"/>
                <a:cs typeface="Calibri"/>
              </a:rPr>
              <a:t> </a:t>
            </a:r>
            <a:r>
              <a:rPr lang="fr-FR" sz="1400" b="1" dirty="0" err="1">
                <a:solidFill>
                  <a:srgbClr val="F3FF61"/>
                </a:solidFill>
                <a:ea typeface="+mn-lt"/>
                <a:cs typeface="Calibri"/>
              </a:rPr>
              <a:t>problem</a:t>
            </a:r>
            <a:r>
              <a:rPr lang="en-US" sz="1100" dirty="0">
                <a:solidFill>
                  <a:srgbClr val="000000"/>
                </a:solidFill>
                <a:cs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83141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91071" y="1111226"/>
            <a:ext cx="8963889" cy="455509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000" b="1" dirty="0">
                <a:solidFill>
                  <a:srgbClr val="F3FF61"/>
                </a:solidFill>
                <a:ea typeface="+mn-lt"/>
                <a:cs typeface="+mn-lt"/>
              </a:rPr>
              <a:t>About Me</a:t>
            </a:r>
          </a:p>
          <a:p>
            <a:pPr algn="ctr"/>
            <a:r>
              <a:rPr lang="fr-FR" sz="3600" b="1" dirty="0">
                <a:solidFill>
                  <a:srgbClr val="F3FF61"/>
                </a:solidFill>
                <a:cs typeface="Calibri"/>
              </a:rPr>
              <a:t>Georges Kesseler</a:t>
            </a:r>
          </a:p>
          <a:p>
            <a:pPr algn="ctr"/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r>
              <a:rPr lang="fr-FR" sz="4000" b="1" dirty="0">
                <a:solidFill>
                  <a:srgbClr val="F3FF61"/>
                </a:solidFill>
                <a:cs typeface="Calibri"/>
              </a:rPr>
              <a:t> </a:t>
            </a:r>
          </a:p>
          <a:p>
            <a:pPr algn="ctr"/>
            <a:r>
              <a:rPr lang="en-US" sz="2400" dirty="0">
                <a:cs typeface="Calibri"/>
              </a:rPr>
              <a:t>           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28" y="4522443"/>
            <a:ext cx="808831" cy="8088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8283" y="2727817"/>
            <a:ext cx="641233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rgbClr val="F3FF61"/>
                </a:solidFill>
                <a:cs typeface="Calibri"/>
              </a:rPr>
              <a:t>30 </a:t>
            </a:r>
            <a:r>
              <a:rPr lang="fr-FR" sz="2800" b="1" dirty="0" err="1">
                <a:solidFill>
                  <a:srgbClr val="F3FF61"/>
                </a:solidFill>
                <a:cs typeface="Calibri"/>
              </a:rPr>
              <a:t>years</a:t>
            </a:r>
            <a:r>
              <a:rPr lang="fr-FR" sz="2800" b="1" dirty="0">
                <a:solidFill>
                  <a:srgbClr val="F3FF61"/>
                </a:solidFill>
                <a:cs typeface="Calibri"/>
              </a:rPr>
              <a:t> in IT</a:t>
            </a:r>
          </a:p>
          <a:p>
            <a:r>
              <a:rPr lang="fr-FR" sz="2000" b="1" dirty="0">
                <a:solidFill>
                  <a:srgbClr val="F3FF61"/>
                </a:solidFill>
                <a:cs typeface="Calibri"/>
              </a:rPr>
              <a:t>	</a:t>
            </a:r>
            <a:r>
              <a:rPr lang="fr-FR" sz="2000" b="1" dirty="0" err="1">
                <a:solidFill>
                  <a:srgbClr val="F3FF61"/>
                </a:solidFill>
                <a:cs typeface="Calibri"/>
              </a:rPr>
              <a:t>Sysadmin</a:t>
            </a:r>
            <a:endParaRPr lang="fr-FR" sz="2000" b="1" dirty="0">
              <a:solidFill>
                <a:srgbClr val="F3FF61"/>
              </a:solidFill>
              <a:cs typeface="Calibri"/>
            </a:endParaRPr>
          </a:p>
          <a:p>
            <a:r>
              <a:rPr lang="fr-FR" sz="2000" b="1" dirty="0">
                <a:solidFill>
                  <a:srgbClr val="F3FF61"/>
                </a:solidFill>
                <a:cs typeface="Calibri"/>
              </a:rPr>
              <a:t>	Security </a:t>
            </a:r>
            <a:r>
              <a:rPr lang="fr-FR" sz="2000" b="1" dirty="0" err="1">
                <a:solidFill>
                  <a:srgbClr val="F3FF61"/>
                </a:solidFill>
                <a:cs typeface="Calibri"/>
              </a:rPr>
              <a:t>officer</a:t>
            </a:r>
            <a:endParaRPr lang="fr-FR" sz="2000" b="1" dirty="0">
              <a:solidFill>
                <a:srgbClr val="F3FF61"/>
              </a:solidFill>
              <a:cs typeface="Calibri"/>
            </a:endParaRPr>
          </a:p>
          <a:p>
            <a:r>
              <a:rPr lang="fr-FR" sz="2000" b="1" dirty="0">
                <a:solidFill>
                  <a:srgbClr val="F3FF61"/>
                </a:solidFill>
                <a:cs typeface="Calibri"/>
              </a:rPr>
              <a:t>2022: Coach at DLH</a:t>
            </a:r>
          </a:p>
          <a:p>
            <a:r>
              <a:rPr lang="fr-FR" sz="2000" b="1" dirty="0">
                <a:solidFill>
                  <a:srgbClr val="F3FF61"/>
                </a:solidFill>
                <a:cs typeface="Calibri"/>
              </a:rPr>
              <a:t>2023: </a:t>
            </a:r>
            <a:r>
              <a:rPr lang="fr-FR" sz="2000" b="1" dirty="0" err="1">
                <a:solidFill>
                  <a:srgbClr val="F3FF61"/>
                </a:solidFill>
                <a:cs typeface="Calibri"/>
              </a:rPr>
              <a:t>Sysadmin</a:t>
            </a:r>
            <a:r>
              <a:rPr lang="fr-FR" sz="2000" b="1" dirty="0">
                <a:solidFill>
                  <a:srgbClr val="F3FF61"/>
                </a:solidFill>
                <a:cs typeface="Calibri"/>
              </a:rPr>
              <a:t> at DLH</a:t>
            </a:r>
          </a:p>
          <a:p>
            <a:endParaRPr lang="fr-FR" sz="2000" b="1" dirty="0">
              <a:solidFill>
                <a:srgbClr val="F3FF61"/>
              </a:solidFill>
              <a:cs typeface="Calibri"/>
            </a:endParaRPr>
          </a:p>
          <a:p>
            <a:r>
              <a:rPr lang="fr-FR" sz="2800" b="1" dirty="0">
                <a:solidFill>
                  <a:srgbClr val="F3FF61"/>
                </a:solidFill>
                <a:cs typeface="Calibri"/>
              </a:rPr>
              <a:t>Syn2cat </a:t>
            </a:r>
            <a:r>
              <a:rPr lang="fr-FR" sz="2800" b="1" dirty="0" err="1">
                <a:solidFill>
                  <a:srgbClr val="F3FF61"/>
                </a:solidFill>
                <a:cs typeface="Calibri"/>
              </a:rPr>
              <a:t>asbl</a:t>
            </a:r>
            <a:r>
              <a:rPr lang="fr-FR" sz="2800" b="1" dirty="0">
                <a:solidFill>
                  <a:srgbClr val="F3FF61"/>
                </a:solidFill>
                <a:cs typeface="Calibri"/>
              </a:rPr>
              <a:t> </a:t>
            </a:r>
          </a:p>
          <a:p>
            <a:r>
              <a:rPr lang="fr-FR" sz="2800" b="1" dirty="0">
                <a:solidFill>
                  <a:srgbClr val="F3FF61"/>
                </a:solidFill>
                <a:cs typeface="Calibri"/>
              </a:rPr>
              <a:t>	</a:t>
            </a:r>
            <a:r>
              <a:rPr lang="fr-FR" sz="2400" b="1" dirty="0">
                <a:solidFill>
                  <a:srgbClr val="F3FF61"/>
                </a:solidFill>
                <a:cs typeface="Calibri"/>
              </a:rPr>
              <a:t>Level2 </a:t>
            </a:r>
            <a:r>
              <a:rPr lang="fr-FR" sz="2400" b="1" dirty="0" err="1">
                <a:solidFill>
                  <a:srgbClr val="F3FF61"/>
                </a:solidFill>
                <a:cs typeface="Calibri"/>
              </a:rPr>
              <a:t>hackerspace</a:t>
            </a:r>
            <a:r>
              <a:rPr lang="fr-FR" sz="2400" b="1" dirty="0">
                <a:solidFill>
                  <a:srgbClr val="F3FF61"/>
                </a:solidFill>
                <a:cs typeface="Calibri"/>
              </a:rPr>
              <a:t>   </a:t>
            </a:r>
            <a:r>
              <a:rPr lang="en-US" sz="2400" dirty="0">
                <a:cs typeface="Calibri"/>
              </a:rPr>
              <a:t>https://level2.lu/</a:t>
            </a:r>
            <a:endParaRPr lang="fr-FR" sz="2800" b="1" dirty="0">
              <a:solidFill>
                <a:srgbClr val="F3FF61"/>
              </a:solidFill>
              <a:cs typeface="Calibri"/>
            </a:endParaRPr>
          </a:p>
          <a:p>
            <a:endParaRPr lang="lb-LU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597" y="1599756"/>
            <a:ext cx="1686195" cy="1972765"/>
          </a:xfrm>
          <a:prstGeom prst="rect">
            <a:avLst/>
          </a:prstGeom>
        </p:spPr>
      </p:pic>
      <p:pic>
        <p:nvPicPr>
          <p:cNvPr id="10" name="Graphic 7">
            <a:extLst>
              <a:ext uri="{FF2B5EF4-FFF2-40B4-BE49-F238E27FC236}">
                <a16:creationId xmlns:a16="http://schemas.microsoft.com/office/drawing/2014/main" id="{67FE37B9-FE56-44D6-8F41-4A4F0FA6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7688" y="4110289"/>
            <a:ext cx="2512123" cy="113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06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Binary</a:t>
            </a:r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Encryption</a:t>
            </a:r>
          </a:p>
          <a:p>
            <a:pPr algn="ctr"/>
            <a:r>
              <a:rPr lang="fr-FR" sz="4000" b="1" err="1">
                <a:solidFill>
                  <a:srgbClr val="F3FF61"/>
                </a:solidFill>
                <a:cs typeface="Calibri"/>
              </a:rPr>
              <a:t>it's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XOR all the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way</a:t>
            </a:r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7A7E0BE-4C1A-46FB-96B0-BDF1468C619A}"/>
              </a:ext>
            </a:extLst>
          </p:cNvPr>
          <p:cNvSpPr/>
          <p:nvPr/>
        </p:nvSpPr>
        <p:spPr>
          <a:xfrm>
            <a:off x="2135206" y="3814171"/>
            <a:ext cx="8957317" cy="213116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         XOR</a:t>
            </a:r>
          </a:p>
          <a:p>
            <a:endParaRPr lang="fr-FR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2 values: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For the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cleartext</a:t>
            </a:r>
            <a:endParaRPr lang="fr-FR" err="1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And for the key</a:t>
            </a: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=&gt; 4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possibilities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:</a:t>
            </a:r>
            <a:endParaRPr lang="fr-FR" err="1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3BBC16A-A8B6-4223-814A-6D481508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1437067"/>
              </p:ext>
            </p:extLst>
          </p:nvPr>
        </p:nvGraphicFramePr>
        <p:xfrm>
          <a:off x="5792679" y="3965359"/>
          <a:ext cx="426411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1372">
                  <a:extLst>
                    <a:ext uri="{9D8B030D-6E8A-4147-A177-3AD203B41FA5}">
                      <a16:colId xmlns:a16="http://schemas.microsoft.com/office/drawing/2014/main" val="2820357099"/>
                    </a:ext>
                  </a:extLst>
                </a:gridCol>
                <a:gridCol w="1421372">
                  <a:extLst>
                    <a:ext uri="{9D8B030D-6E8A-4147-A177-3AD203B41FA5}">
                      <a16:colId xmlns:a16="http://schemas.microsoft.com/office/drawing/2014/main" val="2888346641"/>
                    </a:ext>
                  </a:extLst>
                </a:gridCol>
                <a:gridCol w="1421372">
                  <a:extLst>
                    <a:ext uri="{9D8B030D-6E8A-4147-A177-3AD203B41FA5}">
                      <a16:colId xmlns:a16="http://schemas.microsoft.com/office/drawing/2014/main" val="635221235"/>
                    </a:ext>
                  </a:extLst>
                </a:gridCol>
              </a:tblGrid>
              <a:tr h="296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Cleartext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Cyphertext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464407"/>
                  </a:ext>
                </a:extLst>
              </a:tr>
              <a:tr h="29662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26032"/>
                  </a:ext>
                </a:extLst>
              </a:tr>
              <a:tr h="296620">
                <a:tc>
                  <a:txBody>
                    <a:bodyPr/>
                    <a:lstStyle/>
                    <a:p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286311"/>
                  </a:ext>
                </a:extLst>
              </a:tr>
              <a:tr h="296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374167"/>
                  </a:ext>
                </a:extLst>
              </a:tr>
              <a:tr h="29662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4616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0445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27940-5E5F-C751-91D5-448B591E7DA7}"/>
              </a:ext>
            </a:extLst>
          </p:cNvPr>
          <p:cNvSpPr txBox="1"/>
          <p:nvPr/>
        </p:nvSpPr>
        <p:spPr>
          <a:xfrm rot="20805219">
            <a:off x="9242969" y="2659842"/>
            <a:ext cx="1976377" cy="584775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b-LU" sz="1600" b="1" dirty="0" err="1">
                <a:solidFill>
                  <a:srgbClr val="F3FF61"/>
                </a:solidFill>
                <a:ea typeface="+mn-lt"/>
                <a:cs typeface="+mn-lt"/>
              </a:rPr>
              <a:t>Numbers</a:t>
            </a:r>
            <a:r>
              <a:rPr lang="lb-LU" sz="1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lb-LU" sz="1600" b="1" dirty="0" err="1">
                <a:solidFill>
                  <a:srgbClr val="F3FF61"/>
                </a:solidFill>
                <a:ea typeface="+mn-lt"/>
                <a:cs typeface="+mn-lt"/>
              </a:rPr>
              <a:t>instead</a:t>
            </a:r>
            <a:r>
              <a:rPr lang="lb-LU" sz="16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lb-LU" sz="1600" b="1" dirty="0" err="1">
                <a:solidFill>
                  <a:srgbClr val="F3FF61"/>
                </a:solidFill>
                <a:ea typeface="+mn-lt"/>
                <a:cs typeface="+mn-lt"/>
              </a:rPr>
              <a:t>letters</a:t>
            </a:r>
            <a:endParaRPr lang="en-US" sz="11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034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3132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Random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numbers</a:t>
            </a:r>
            <a:endParaRPr lang="fr-FR" sz="6600" b="1" dirty="0">
              <a:solidFill>
                <a:srgbClr val="F3FF61"/>
              </a:solidFill>
              <a:ea typeface="+mn-lt"/>
              <a:cs typeface="+mn-lt"/>
            </a:endParaRPr>
          </a:p>
          <a:p>
            <a:pPr algn="ctr"/>
            <a:r>
              <a:rPr lang="fr-FR" sz="4000" b="1" dirty="0">
                <a:solidFill>
                  <a:srgbClr val="F3FF61"/>
                </a:solidFill>
                <a:cs typeface="Calibri"/>
              </a:rPr>
              <a:t>A one time pad in </a:t>
            </a:r>
            <a:r>
              <a:rPr lang="fr-FR" sz="4000" b="1" dirty="0" err="1">
                <a:solidFill>
                  <a:srgbClr val="F3FF61"/>
                </a:solidFill>
                <a:cs typeface="Calibri"/>
              </a:rPr>
              <a:t>binary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fr-FR" sz="1000" b="1" dirty="0">
              <a:solidFill>
                <a:srgbClr val="F3FF61"/>
              </a:solidFill>
              <a:cs typeface="Calibri"/>
            </a:endParaRPr>
          </a:p>
          <a:p>
            <a:pPr algn="ctr"/>
            <a:r>
              <a:rPr lang="fr-FR" sz="1000" b="1" dirty="0">
                <a:solidFill>
                  <a:srgbClr val="F3FF61"/>
                </a:solidFill>
                <a:cs typeface="Calibri"/>
              </a:rPr>
              <a:t>10100011101001010101010110101010111111001110101011001000101010101010010101010101001010101010011000110000010101110101101001010</a:t>
            </a:r>
            <a:endParaRPr lang="en-US" sz="10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9FD583-01B7-4C81-B124-9CF696F88A23}"/>
              </a:ext>
            </a:extLst>
          </p:cNvPr>
          <p:cNvSpPr/>
          <p:nvPr/>
        </p:nvSpPr>
        <p:spPr>
          <a:xfrm>
            <a:off x="2135206" y="3814171"/>
            <a:ext cx="8957317" cy="213116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true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randomness</a:t>
            </a:r>
            <a:endParaRPr lang="en-US" dirty="0">
              <a:solidFill>
                <a:srgbClr val="FFFFFF"/>
              </a:solidFill>
              <a:latin typeface="Calibri" panose="020F0502020204030204"/>
              <a:ea typeface="Verdana"/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difficult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to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generate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by computer. Roll the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dice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:</a:t>
            </a:r>
            <a:endParaRPr lang="fr-FR" dirty="0">
              <a:solidFill>
                <a:srgbClr val="FFFFFF"/>
              </a:solidFill>
              <a:latin typeface="Calibri" panose="020F0502020204030204"/>
              <a:ea typeface="Verdana"/>
              <a:cs typeface="Calibri" panose="020F0502020204030204"/>
            </a:endParaRPr>
          </a:p>
          <a:p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Pseudo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random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numbers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Computer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generated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Can have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flaws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: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need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good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algorithm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Online Media 4" title="Dice-O-Matic">
            <a:hlinkClick r:id="" action="ppaction://media"/>
            <a:extLst>
              <a:ext uri="{FF2B5EF4-FFF2-40B4-BE49-F238E27FC236}">
                <a16:creationId xmlns:a16="http://schemas.microsoft.com/office/drawing/2014/main" id="{18298DE3-BBA0-4152-93B1-540BBE60FF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455186" y="3871347"/>
            <a:ext cx="2540000" cy="190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8744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1007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Symmetric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Cyphers</a:t>
            </a:r>
            <a:endParaRPr lang="en-US" dirty="0"/>
          </a:p>
          <a:p>
            <a:pPr algn="ctr"/>
            <a:r>
              <a:rPr lang="fr-FR" sz="4000" b="1" dirty="0">
                <a:solidFill>
                  <a:srgbClr val="F3FF61"/>
                </a:solidFill>
                <a:cs typeface="Calibri"/>
              </a:rPr>
              <a:t>One key, </a:t>
            </a:r>
            <a:r>
              <a:rPr lang="fr-FR" sz="4000" b="1" dirty="0" err="1">
                <a:solidFill>
                  <a:srgbClr val="F3FF61"/>
                </a:solidFill>
                <a:cs typeface="Calibri"/>
              </a:rPr>
              <a:t>fast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3814171"/>
            <a:ext cx="8957317" cy="213116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Historic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algorithms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Caesar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cypher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Viginère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cypher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Modern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algorithms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Stream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cyphers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(RC4)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Block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cyphers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(DES, AES)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7792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50" y="4013446"/>
            <a:ext cx="2555478" cy="173261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8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207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Asymmetric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Cyphers</a:t>
            </a:r>
            <a:endParaRPr lang="en-US" dirty="0"/>
          </a:p>
          <a:p>
            <a:pPr algn="ctr"/>
            <a:r>
              <a:rPr lang="fr-FR" sz="4000" b="1" dirty="0" err="1">
                <a:solidFill>
                  <a:srgbClr val="F3FF61"/>
                </a:solidFill>
                <a:cs typeface="Calibri"/>
              </a:rPr>
              <a:t>Two</a:t>
            </a:r>
            <a:r>
              <a:rPr lang="fr-FR" sz="4000" b="1" dirty="0">
                <a:solidFill>
                  <a:srgbClr val="F3FF61"/>
                </a:solidFill>
                <a:cs typeface="Calibri"/>
              </a:rPr>
              <a:t> keys, slow</a:t>
            </a: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3814171"/>
            <a:ext cx="8957317" cy="213116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RSA (Rivest, Shamir,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Adleman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Elliptic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Curve</a:t>
            </a:r>
            <a:endParaRPr lang="fr-FR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fr-FR" err="1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Examples</a:t>
            </a:r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of usage</a:t>
            </a:r>
            <a:endParaRPr lang="fr-FR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25412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50072" y="4497572"/>
            <a:ext cx="1920586" cy="107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92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914400" y="1166599"/>
            <a:ext cx="10845209" cy="141577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RSA </a:t>
            </a:r>
          </a:p>
          <a:p>
            <a:pPr algn="ctr"/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Rivest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, Shamir,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Adleman</a:t>
            </a:r>
            <a:endParaRPr lang="fr-FR" sz="2000" b="1" dirty="0">
              <a:solidFill>
                <a:srgbClr val="F3FF61"/>
              </a:solidFill>
              <a:ea typeface="+mn-lt"/>
              <a:cs typeface="+mn-lt"/>
            </a:endParaRPr>
          </a:p>
        </p:txBody>
      </p:sp>
      <p:pic>
        <p:nvPicPr>
          <p:cNvPr id="7" name="Online Media 6" title="How asymmetric (public key) encryption works">
            <a:hlinkClick r:id="" action="ppaction://media"/>
            <a:extLst>
              <a:ext uri="{FF2B5EF4-FFF2-40B4-BE49-F238E27FC236}">
                <a16:creationId xmlns:a16="http://schemas.microsoft.com/office/drawing/2014/main" id="{68BF0560-45ED-45F2-82FC-5AFF6E176BC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383154" y="2861924"/>
            <a:ext cx="5195703" cy="29225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1233377" y="803194"/>
            <a:ext cx="316839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914400" y="2721936"/>
            <a:ext cx="10845209" cy="3202136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Uses prime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numbers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Easy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to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calculate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Difficult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to reverse</a:t>
            </a:r>
            <a:endParaRPr lang="fr-FR" sz="1600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000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If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you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lose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your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keystore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, </a:t>
            </a:r>
          </a:p>
          <a:p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      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consider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the keys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leaked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70382" y="5924072"/>
            <a:ext cx="334578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lb-LU" sz="1100" dirty="0"/>
              <a:t>https://www.youtube.com/watch?v=E5FEqGYLL0o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887" y="4474897"/>
            <a:ext cx="1407117" cy="13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29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055150" y="2854411"/>
            <a:ext cx="3037374" cy="30909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b-L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5388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Elliptic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Curves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b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</a:b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How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many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billard hits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did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he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do?</a:t>
            </a:r>
            <a:endParaRPr lang="fr-FR" sz="6600" b="1" dirty="0">
              <a:solidFill>
                <a:srgbClr val="F3FF61"/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2854411"/>
            <a:ext cx="8957317" cy="309092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elliptic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curve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Nice formula: y</a:t>
            </a:r>
            <a:r>
              <a:rPr lang="fr-FR" baseline="300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=x</a:t>
            </a:r>
            <a:r>
              <a:rPr lang="fr-FR" baseline="300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+ax+b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« 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Adding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» points n times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impossible to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how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often</a:t>
            </a:r>
            <a:b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point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was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added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Verdana" panose="020B0604030504040204" pitchFamily="34" charset="0"/>
              <a:buChar char=" 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Verdana" panose="020B0604030504040204" pitchFamily="34" charset="0"/>
              <a:buChar char=" 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More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deeper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infos:</a:t>
            </a:r>
            <a:b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u="sng" dirty="0">
                <a:solidFill>
                  <a:srgbClr val="F3FF6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https://curves.xargs.org/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969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149" y="2881186"/>
            <a:ext cx="3037374" cy="30641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328197" y="3061045"/>
            <a:ext cx="1726150" cy="26776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Here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use ‘3’ to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public key E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</a:t>
            </a:r>
          </a:p>
          <a:p>
            <a:pPr algn="r"/>
            <a:b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private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key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</a:t>
            </a: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The public key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and E</a:t>
            </a: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impossible to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find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3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just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knowing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 and E</a:t>
            </a:r>
          </a:p>
        </p:txBody>
      </p:sp>
    </p:spTree>
    <p:extLst>
      <p:ext uri="{BB962C8B-B14F-4D97-AF65-F5344CB8AC3E}">
        <p14:creationId xmlns:p14="http://schemas.microsoft.com/office/powerpoint/2010/main" val="249692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5388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Elliptic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Curves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b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</a:b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How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many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billard hits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did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he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do?</a:t>
            </a:r>
            <a:endParaRPr lang="fr-FR" sz="6600" b="1" dirty="0">
              <a:solidFill>
                <a:srgbClr val="F3FF61"/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2854411"/>
            <a:ext cx="8957317" cy="309092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with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‘public point’ G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Point-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itself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 times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Possible to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shorten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8*G = 4*G + 4*G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4*G = G+G + G+G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969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8197" y="3061045"/>
            <a:ext cx="1726150" cy="203132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Doing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G+G 3 times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gives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8*G</a:t>
            </a: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This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the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as G+G+G+G</a:t>
            </a: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+G+G+G+G</a:t>
            </a: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the secret key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8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49" y="2854411"/>
            <a:ext cx="3081473" cy="30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53888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Elliptic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Curves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b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</a:b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How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many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billard hits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did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</a:t>
            </a:r>
            <a:r>
              <a:rPr lang="fr-FR" sz="2800" b="1" dirty="0" err="1">
                <a:solidFill>
                  <a:srgbClr val="F3FF61"/>
                </a:solidFill>
                <a:ea typeface="+mn-lt"/>
                <a:cs typeface="+mn-lt"/>
              </a:rPr>
              <a:t>he</a:t>
            </a:r>
            <a:r>
              <a:rPr lang="fr-FR" sz="2800" b="1" dirty="0">
                <a:solidFill>
                  <a:srgbClr val="F3FF61"/>
                </a:solidFill>
                <a:ea typeface="+mn-lt"/>
                <a:cs typeface="+mn-lt"/>
              </a:rPr>
              <a:t> do?</a:t>
            </a:r>
            <a:endParaRPr lang="fr-FR" sz="6600" b="1" dirty="0">
              <a:solidFill>
                <a:srgbClr val="F3FF61"/>
              </a:solidFill>
              <a:ea typeface="+mn-lt"/>
              <a:cs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2854411"/>
            <a:ext cx="8957317" cy="3090925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What</a:t>
            </a: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if secret key = 9 ?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9*G = 8*G + G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9697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95551" y="3722678"/>
            <a:ext cx="2015497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Just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add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once G</a:t>
            </a: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 9*G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is</a:t>
            </a:r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fast</a:t>
            </a:r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r"/>
            <a:r>
              <a:rPr lang="fr-FR" sz="1400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Efficient </a:t>
            </a:r>
            <a:r>
              <a:rPr lang="fr-FR" sz="1400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algorithm</a:t>
            </a:r>
            <a:endParaRPr lang="fr-FR" sz="14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49" y="2854411"/>
            <a:ext cx="3081473" cy="3090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8077"/>
          <a:stretch/>
        </p:blipFill>
        <p:spPr>
          <a:xfrm>
            <a:off x="-1483791" y="2206838"/>
            <a:ext cx="1295145" cy="129514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9207500" y="3632200"/>
            <a:ext cx="793750" cy="254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604375" y="3759200"/>
            <a:ext cx="0" cy="1244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51785" y="5200650"/>
            <a:ext cx="1249060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lb-LU" dirty="0">
                <a:solidFill>
                  <a:srgbClr val="7030A0"/>
                </a:solidFill>
              </a:rPr>
              <a:t>9G=8G+G</a:t>
            </a:r>
          </a:p>
        </p:txBody>
      </p:sp>
    </p:spTree>
    <p:extLst>
      <p:ext uri="{BB962C8B-B14F-4D97-AF65-F5344CB8AC3E}">
        <p14:creationId xmlns:p14="http://schemas.microsoft.com/office/powerpoint/2010/main" val="12399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938992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000" b="1" dirty="0" err="1">
                <a:solidFill>
                  <a:srgbClr val="F3FF61"/>
                </a:solidFill>
                <a:ea typeface="+mn-lt"/>
                <a:cs typeface="+mn-lt"/>
              </a:rPr>
              <a:t>Examples</a:t>
            </a:r>
            <a:r>
              <a:rPr lang="fr-FR" sz="6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6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r>
              <a:rPr lang="fr-FR" sz="6000" b="1" dirty="0">
                <a:solidFill>
                  <a:srgbClr val="F3FF61"/>
                </a:solidFill>
                <a:ea typeface="+mn-lt"/>
                <a:cs typeface="+mn-lt"/>
              </a:rPr>
              <a:t> usage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3601" y="3233770"/>
            <a:ext cx="8957317" cy="2662206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Pretty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Good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Privacy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(PGP)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Web browsers (SSL)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Luxtrust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Secure Shell (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ssh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Credit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Cards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Passports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VPN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 Vaccination </a:t>
            </a: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Certificate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Ransomware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lvl="1"/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06362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329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7235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Hash 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Algorithms</a:t>
            </a:r>
            <a:endParaRPr lang="en-US" dirty="0"/>
          </a:p>
          <a:p>
            <a:pPr algn="ctr"/>
            <a:r>
              <a:rPr lang="fr-FR" sz="4000" b="1" dirty="0" err="1">
                <a:solidFill>
                  <a:srgbClr val="F3FF61"/>
                </a:solidFill>
                <a:cs typeface="Calibri"/>
              </a:rPr>
              <a:t>Verifying</a:t>
            </a:r>
            <a:r>
              <a:rPr lang="fr-FR" sz="4000" b="1" dirty="0">
                <a:solidFill>
                  <a:srgbClr val="F3FF61"/>
                </a:solidFill>
                <a:cs typeface="Calibri"/>
              </a:rPr>
              <a:t> and </a:t>
            </a:r>
            <a:r>
              <a:rPr lang="fr-FR" sz="4000" b="1" dirty="0" err="1">
                <a:solidFill>
                  <a:srgbClr val="F3FF61"/>
                </a:solidFill>
                <a:cs typeface="Calibri"/>
              </a:rPr>
              <a:t>Fast</a:t>
            </a:r>
            <a:r>
              <a:rPr lang="fr-FR" sz="4000" b="1" dirty="0">
                <a:solidFill>
                  <a:srgbClr val="F3FF61"/>
                </a:solidFill>
                <a:cs typeface="Calibri"/>
              </a:rPr>
              <a:t> </a:t>
            </a:r>
            <a:r>
              <a:rPr lang="fr-FR" sz="4000" b="1" dirty="0" err="1">
                <a:solidFill>
                  <a:srgbClr val="F3FF61"/>
                </a:solidFill>
                <a:cs typeface="Calibri"/>
              </a:rPr>
              <a:t>signing</a:t>
            </a:r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3601" y="3200400"/>
            <a:ext cx="8957317" cy="2562446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Short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representation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of document. Unique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Asymetric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cyphers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are slow: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signing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will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take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very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long</a:t>
            </a:r>
          </a:p>
          <a:p>
            <a:pPr marL="1200150" lvl="2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=&gt;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sign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the hash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Fast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hashing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for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integrity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and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signing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Slow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hashing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for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saving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passwords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Blockchain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"proof of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work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" uses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hashing</a:t>
            </a: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4934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Modern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6843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 of </a:t>
            </a:r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sz="6600" b="1">
              <a:solidFill>
                <a:srgbClr val="F3FF61"/>
              </a:solidFill>
              <a:ea typeface="+mn-lt"/>
              <a:cs typeface="+mn-lt"/>
            </a:endParaRPr>
          </a:p>
          <a:p>
            <a:pPr algn="ctr"/>
            <a:endParaRPr lang="fr-FR" sz="4000" b="1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539496"/>
            <a:ext cx="1676399" cy="113877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400" b="1" dirty="0">
                <a:solidFill>
                  <a:srgbClr val="F3FF61"/>
                </a:solidFill>
                <a:ea typeface="+mn-lt"/>
                <a:cs typeface="+mn-lt"/>
              </a:rPr>
              <a:t>Part1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1727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697216" y="1219200"/>
            <a:ext cx="7833295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b-LU" sz="6600" b="1" err="1">
                <a:solidFill>
                  <a:srgbClr val="F3FF61"/>
                </a:solidFill>
                <a:ea typeface="+mn-lt"/>
                <a:cs typeface="+mn-lt"/>
              </a:rPr>
              <a:t>Conclusion</a:t>
            </a:r>
            <a:endParaRPr lang="en-US" err="1"/>
          </a:p>
          <a:p>
            <a:pPr algn="ctr"/>
            <a:r>
              <a:rPr lang="fr-FR" sz="4000" b="1" err="1">
                <a:solidFill>
                  <a:srgbClr val="F3FF61"/>
                </a:solidFill>
                <a:cs typeface="Calibri"/>
              </a:rPr>
              <a:t>What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did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we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learn</a:t>
            </a:r>
            <a:endParaRPr lang="fr-FR"/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697216" y="3638206"/>
            <a:ext cx="7833295" cy="970480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Symmetric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and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Asymetric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encryption</a:t>
            </a: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Safekeeping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of 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your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secrets</a:t>
            </a: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Public Key Infrastructure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709405"/>
            <a:ext cx="38596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dirty="0" err="1">
                <a:solidFill>
                  <a:srgbClr val="F3FF61"/>
                </a:solidFill>
              </a:rPr>
              <a:t>Cleartext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Plaintext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Cyphertext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Encrypted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data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Password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Passphrase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Public </a:t>
            </a:r>
            <a:r>
              <a:rPr lang="lb-LU" dirty="0" err="1">
                <a:solidFill>
                  <a:srgbClr val="F3FF61"/>
                </a:solidFill>
              </a:rPr>
              <a:t>key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Private </a:t>
            </a:r>
            <a:r>
              <a:rPr lang="lb-LU" dirty="0" err="1">
                <a:solidFill>
                  <a:srgbClr val="F3FF61"/>
                </a:solidFill>
              </a:rPr>
              <a:t>key</a:t>
            </a:r>
            <a:r>
              <a:rPr lang="lb-LU" dirty="0">
                <a:solidFill>
                  <a:srgbClr val="F3FF61"/>
                </a:solidFill>
              </a:rPr>
              <a:t> (secret)</a:t>
            </a:r>
          </a:p>
          <a:p>
            <a:r>
              <a:rPr lang="lb-LU" dirty="0" err="1">
                <a:solidFill>
                  <a:srgbClr val="F3FF61"/>
                </a:solidFill>
              </a:rPr>
              <a:t>Security</a:t>
            </a:r>
            <a:r>
              <a:rPr lang="lb-LU" dirty="0">
                <a:solidFill>
                  <a:srgbClr val="F3FF61"/>
                </a:solidFill>
              </a:rPr>
              <a:t> by </a:t>
            </a:r>
            <a:r>
              <a:rPr lang="lb-LU" dirty="0" err="1">
                <a:solidFill>
                  <a:srgbClr val="F3FF61"/>
                </a:solidFill>
              </a:rPr>
              <a:t>obscurity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Dictionary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attack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Bruteforce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attack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Algorithm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Substitution</a:t>
            </a:r>
            <a:r>
              <a:rPr lang="lb-LU" dirty="0">
                <a:solidFill>
                  <a:srgbClr val="F3FF61"/>
                </a:solidFill>
              </a:rPr>
              <a:t>  </a:t>
            </a:r>
            <a:r>
              <a:rPr lang="lb-LU" dirty="0" err="1">
                <a:solidFill>
                  <a:srgbClr val="F3FF61"/>
                </a:solidFill>
              </a:rPr>
              <a:t>cypher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Random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seed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Pseudo </a:t>
            </a:r>
            <a:r>
              <a:rPr lang="lb-LU" dirty="0" err="1">
                <a:solidFill>
                  <a:srgbClr val="F3FF61"/>
                </a:solidFill>
              </a:rPr>
              <a:t>random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number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generator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Padding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One way </a:t>
            </a:r>
            <a:r>
              <a:rPr lang="lb-LU" dirty="0" err="1">
                <a:solidFill>
                  <a:srgbClr val="F3FF61"/>
                </a:solidFill>
              </a:rPr>
              <a:t>function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Hash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>
                <a:solidFill>
                  <a:srgbClr val="F3FF6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9704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4773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lb-LU" sz="6600" b="1" err="1">
                <a:solidFill>
                  <a:srgbClr val="F3FF61"/>
                </a:solidFill>
                <a:ea typeface="+mn-lt"/>
                <a:cs typeface="+mn-lt"/>
              </a:rPr>
              <a:t>Thanks</a:t>
            </a:r>
            <a:r>
              <a:rPr lang="lb-LU" sz="6600" b="1">
                <a:solidFill>
                  <a:srgbClr val="F3FF61"/>
                </a:solidFill>
                <a:ea typeface="+mn-lt"/>
                <a:cs typeface="+mn-lt"/>
              </a:rPr>
              <a:t> &amp; </a:t>
            </a:r>
            <a:r>
              <a:rPr lang="lb-LU" sz="6600" b="1" err="1">
                <a:solidFill>
                  <a:srgbClr val="F3FF61"/>
                </a:solidFill>
                <a:ea typeface="+mn-lt"/>
                <a:cs typeface="+mn-lt"/>
              </a:rPr>
              <a:t>Contact</a:t>
            </a:r>
            <a:endParaRPr lang="en-US" err="1"/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64F3DA-DFC2-4B61-B1EB-84028E373257}"/>
              </a:ext>
            </a:extLst>
          </p:cNvPr>
          <p:cNvSpPr/>
          <p:nvPr/>
        </p:nvSpPr>
        <p:spPr>
          <a:xfrm>
            <a:off x="2135206" y="3344567"/>
            <a:ext cx="8957317" cy="2600769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Syn2cat (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material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 &amp; course concept)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Luca (</a:t>
            </a: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testing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/>
              <a:ea typeface="Verdana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Georges.Kesseler@dlh.lu</a:t>
            </a:r>
            <a:endParaRPr lang="fr-FR" sz="2000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Youtube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: </a:t>
            </a:r>
            <a:r>
              <a:rPr lang="fr-FR" dirty="0">
                <a:ea typeface="+mn-lt"/>
                <a:cs typeface="+mn-lt"/>
                <a:hlinkClick r:id="rId3"/>
              </a:rPr>
              <a:t>https://www.youtube.com/watch?v=iW8DV2UvkAg</a:t>
            </a:r>
            <a:r>
              <a:rPr lang="fr-FR" dirty="0">
                <a:ea typeface="Verdana"/>
                <a:cs typeface="+mn-lt"/>
              </a:rPr>
              <a:t> </a:t>
            </a:r>
          </a:p>
          <a:p>
            <a:pPr marL="285750" indent="-285750">
              <a:buFont typeface="Arial"/>
              <a:buChar char="•"/>
            </a:pPr>
            <a:r>
              <a:rPr lang="fr-FR" dirty="0" err="1">
                <a:solidFill>
                  <a:srgbClr val="00DF76"/>
                </a:solidFill>
                <a:latin typeface="Verdana"/>
                <a:ea typeface="Verdana"/>
              </a:rPr>
              <a:t>Github</a:t>
            </a:r>
            <a:r>
              <a:rPr lang="fr-FR" dirty="0">
                <a:solidFill>
                  <a:srgbClr val="00DF76"/>
                </a:solidFill>
                <a:latin typeface="Verdana"/>
                <a:ea typeface="Verdana"/>
              </a:rPr>
              <a:t>: </a:t>
            </a:r>
            <a:r>
              <a:rPr lang="fr-FR" dirty="0">
                <a:ea typeface="+mn-lt"/>
                <a:cs typeface="+mn-lt"/>
                <a:hlinkClick r:id="rId4"/>
              </a:rPr>
              <a:t>https://github.com/syn2cat/CryptoMessageInABottle/</a:t>
            </a:r>
            <a:endParaRPr lang="fr-FR" dirty="0">
              <a:solidFill>
                <a:srgbClr val="FFFFFF"/>
              </a:solidFill>
              <a:latin typeface="Calibri"/>
              <a:ea typeface="Verdana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fr-FR" dirty="0">
              <a:solidFill>
                <a:srgbClr val="FFFFFF"/>
              </a:solidFill>
              <a:latin typeface="Calibri"/>
              <a:ea typeface="Verdana"/>
              <a:cs typeface="Calibri"/>
            </a:endParaRPr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67FE37B9-FE56-44D6-8F41-4A4F0FA66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8802" y="3423358"/>
            <a:ext cx="2078664" cy="93597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D94706B-CC15-4A95-A489-F6EC9D577FD9}"/>
              </a:ext>
            </a:extLst>
          </p:cNvPr>
          <p:cNvGrpSpPr/>
          <p:nvPr/>
        </p:nvGrpSpPr>
        <p:grpSpPr>
          <a:xfrm>
            <a:off x="9120253" y="4175121"/>
            <a:ext cx="1329069" cy="1364511"/>
            <a:chOff x="9050078" y="4504659"/>
            <a:chExt cx="1329069" cy="136451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61A0F2-9660-43E4-84A3-BCCC39A5DD5A}"/>
                </a:ext>
              </a:extLst>
            </p:cNvPr>
            <p:cNvSpPr/>
            <p:nvPr/>
          </p:nvSpPr>
          <p:spPr>
            <a:xfrm>
              <a:off x="9050078" y="4504659"/>
              <a:ext cx="1329069" cy="13645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D237EBCF-4A69-4BDF-AFD5-C0A713D9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06342" y="4569784"/>
              <a:ext cx="1227175" cy="122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095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F0A32A-ACAA-1DED-D568-B923DB96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42" y="1987139"/>
            <a:ext cx="3396115" cy="32874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47DF43-53CB-BB21-11E5-C19B92F9C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Please give us feedback about the course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41" y="1987139"/>
            <a:ext cx="3396115" cy="34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2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Scytale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 (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Greece</a:t>
            </a:r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)</a:t>
            </a:r>
            <a:endParaRPr lang="fr-FR" sz="66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37A031C-0CCB-4352-83B1-5A2B0FB53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07" y="3427246"/>
            <a:ext cx="4382218" cy="2516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5F2DC3-78D5-442A-A49B-FBC88F3C3FF9}"/>
              </a:ext>
            </a:extLst>
          </p:cNvPr>
          <p:cNvSpPr/>
          <p:nvPr/>
        </p:nvSpPr>
        <p:spPr>
          <a:xfrm>
            <a:off x="4455565" y="5633191"/>
            <a:ext cx="3886439" cy="226968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 sz="800">
                <a:ea typeface="+mn-lt"/>
                <a:cs typeface="+mn-lt"/>
              </a:rPr>
              <a:t>CC BY-SA 3.0, https://commons.wikimedia.org/w/index.php?curid=1698345</a:t>
            </a:r>
            <a:endParaRPr lang="fr-FR" sz="800">
              <a:solidFill>
                <a:srgbClr val="00DF76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4" descr="A picture containing text, table, indoor, person&#10;&#10;Description automatically generated">
            <a:extLst>
              <a:ext uri="{FF2B5EF4-FFF2-40B4-BE49-F238E27FC236}">
                <a16:creationId xmlns:a16="http://schemas.microsoft.com/office/drawing/2014/main" id="{6835D569-61A5-4B92-839D-F841BD61B6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53" r="29670" b="-235"/>
          <a:stretch/>
        </p:blipFill>
        <p:spPr>
          <a:xfrm>
            <a:off x="9218909" y="3369591"/>
            <a:ext cx="1929285" cy="2556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28269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623" y="3094074"/>
            <a:ext cx="17363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b-LU" dirty="0" err="1">
                <a:solidFill>
                  <a:srgbClr val="F3FF61"/>
                </a:solidFill>
              </a:rPr>
              <a:t>Cleartext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Plaintext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Cyphertext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Encrypted</a:t>
            </a:r>
            <a:r>
              <a:rPr lang="lb-LU" dirty="0">
                <a:solidFill>
                  <a:srgbClr val="F3FF61"/>
                </a:solidFill>
              </a:rPr>
              <a:t> </a:t>
            </a:r>
            <a:r>
              <a:rPr lang="lb-LU" dirty="0" err="1">
                <a:solidFill>
                  <a:srgbClr val="F3FF61"/>
                </a:solidFill>
              </a:rPr>
              <a:t>data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Password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Key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Algorithm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Padding</a:t>
            </a:r>
            <a:endParaRPr lang="lb-LU" dirty="0">
              <a:solidFill>
                <a:srgbClr val="F3FF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9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172354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Pigpen</a:t>
            </a:r>
            <a:endParaRPr lang="fr-FR" sz="6600" b="1" dirty="0">
              <a:solidFill>
                <a:srgbClr val="F3FF61"/>
              </a:solidFill>
              <a:cs typeface="Calibri"/>
            </a:endParaRPr>
          </a:p>
          <a:p>
            <a:pPr algn="ctr"/>
            <a:r>
              <a:rPr lang="fr-FR" sz="4000" b="1" dirty="0" err="1">
                <a:solidFill>
                  <a:srgbClr val="F3FF61"/>
                </a:solidFill>
                <a:cs typeface="Calibri"/>
              </a:rPr>
              <a:t>Freemasons</a:t>
            </a:r>
            <a:endParaRPr lang="fr-FR" sz="4000" b="1" dirty="0">
              <a:solidFill>
                <a:srgbClr val="F3FF61"/>
              </a:solidFill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14934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DB81D5-C514-44A1-8629-98E1DFD86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0602" y="2942749"/>
            <a:ext cx="3184398" cy="318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3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403187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Plaintext</a:t>
            </a:r>
            <a:endParaRPr lang="en-US" err="1"/>
          </a:p>
          <a:p>
            <a:r>
              <a:rPr lang="fr-FR" sz="4000" b="1">
                <a:solidFill>
                  <a:srgbClr val="F3FF61"/>
                </a:solidFill>
                <a:cs typeface="Calibri"/>
              </a:rPr>
              <a:t>The original document</a:t>
            </a:r>
          </a:p>
          <a:p>
            <a:endParaRPr lang="fr-FR" sz="2000" b="1">
              <a:solidFill>
                <a:srgbClr val="F3FF61"/>
              </a:solidFill>
              <a:cs typeface="Calibri"/>
            </a:endParaRPr>
          </a:p>
          <a:p>
            <a:r>
              <a:rPr lang="fr-FR" sz="6600" b="1" err="1">
                <a:solidFill>
                  <a:srgbClr val="F3FF61"/>
                </a:solidFill>
                <a:cs typeface="Calibri"/>
              </a:rPr>
              <a:t>Cyphertext</a:t>
            </a:r>
            <a:endParaRPr lang="fr-FR" err="1"/>
          </a:p>
          <a:p>
            <a:r>
              <a:rPr lang="fr-FR" sz="4000" b="1">
                <a:solidFill>
                  <a:srgbClr val="F3FF61"/>
                </a:solidFill>
                <a:cs typeface="Calibri"/>
              </a:rPr>
              <a:t>The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encrypted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data</a:t>
            </a:r>
          </a:p>
          <a:p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434F041F-2B00-4FBB-81AE-1F464F2A4C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4232" y="4880920"/>
            <a:ext cx="4654653" cy="505786"/>
          </a:xfrm>
          <a:prstGeom prst="rect">
            <a:avLst/>
          </a:prstGeom>
        </p:spPr>
      </p:pic>
      <p:pic>
        <p:nvPicPr>
          <p:cNvPr id="10" name="Graphic 10">
            <a:extLst>
              <a:ext uri="{FF2B5EF4-FFF2-40B4-BE49-F238E27FC236}">
                <a16:creationId xmlns:a16="http://schemas.microsoft.com/office/drawing/2014/main" id="{B06B0B58-D892-4F6A-AC37-3EABA77A7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4232" y="2711157"/>
            <a:ext cx="4671874" cy="501481"/>
          </a:xfrm>
          <a:prstGeom prst="rect">
            <a:avLst/>
          </a:prstGeom>
        </p:spPr>
      </p:pic>
      <p:pic>
        <p:nvPicPr>
          <p:cNvPr id="12" name="Graphic 5">
            <a:extLst>
              <a:ext uri="{FF2B5EF4-FFF2-40B4-BE49-F238E27FC236}">
                <a16:creationId xmlns:a16="http://schemas.microsoft.com/office/drawing/2014/main" id="{21CA7823-D2DE-4FE2-BE10-B35971F6A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12463" y="1801195"/>
            <a:ext cx="3310071" cy="3305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37794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4623" y="3094074"/>
            <a:ext cx="1824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dirty="0" err="1">
                <a:solidFill>
                  <a:srgbClr val="F3FF61"/>
                </a:solidFill>
              </a:rPr>
              <a:t>Substitution</a:t>
            </a:r>
            <a:r>
              <a:rPr lang="lb-LU" dirty="0">
                <a:solidFill>
                  <a:srgbClr val="F3FF61"/>
                </a:solidFill>
              </a:rPr>
              <a:t> </a:t>
            </a:r>
          </a:p>
          <a:p>
            <a:pPr algn="r"/>
            <a:r>
              <a:rPr lang="lb-LU" dirty="0">
                <a:solidFill>
                  <a:srgbClr val="F3FF61"/>
                </a:solidFill>
              </a:rPr>
              <a:t>      </a:t>
            </a:r>
            <a:r>
              <a:rPr lang="lb-LU" dirty="0" err="1">
                <a:solidFill>
                  <a:srgbClr val="F3FF61"/>
                </a:solidFill>
              </a:rPr>
              <a:t>cypher</a:t>
            </a:r>
            <a:endParaRPr lang="lb-LU" dirty="0">
              <a:solidFill>
                <a:srgbClr val="F3FF61"/>
              </a:solidFill>
            </a:endParaRPr>
          </a:p>
          <a:p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Security</a:t>
            </a:r>
            <a:r>
              <a:rPr lang="lb-LU" dirty="0">
                <a:solidFill>
                  <a:srgbClr val="F3FF61"/>
                </a:solidFill>
              </a:rPr>
              <a:t> by</a:t>
            </a:r>
          </a:p>
          <a:p>
            <a:pPr algn="r"/>
            <a:r>
              <a:rPr lang="lb-LU" dirty="0">
                <a:solidFill>
                  <a:srgbClr val="F3FF61"/>
                </a:solidFill>
              </a:rPr>
              <a:t>      </a:t>
            </a:r>
            <a:r>
              <a:rPr lang="lb-LU" dirty="0" err="1">
                <a:solidFill>
                  <a:srgbClr val="F3FF61"/>
                </a:solidFill>
              </a:rPr>
              <a:t>obscurity</a:t>
            </a:r>
            <a:endParaRPr lang="lb-LU" dirty="0">
              <a:solidFill>
                <a:srgbClr val="F3FF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4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7699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Caesar 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Cypher</a:t>
            </a:r>
            <a:endParaRPr lang="fr-FR" sz="6600" b="1" dirty="0">
              <a:solidFill>
                <a:srgbClr val="F3FF61"/>
              </a:solidFill>
              <a:ea typeface="+mn-lt"/>
              <a:cs typeface="+mn-lt"/>
            </a:endParaRPr>
          </a:p>
          <a:p>
            <a:pPr algn="ctr"/>
            <a:r>
              <a:rPr lang="fr-FR" sz="4400" b="1" dirty="0">
                <a:solidFill>
                  <a:srgbClr val="F3FF61"/>
                </a:solidFill>
                <a:cs typeface="Calibri"/>
              </a:rPr>
              <a:t>Roman Empire</a:t>
            </a:r>
          </a:p>
          <a:p>
            <a:pPr algn="ctr"/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" name="Picture 2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71308E3E-9440-4999-AB8B-CDC71B4E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81" y="3096827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204276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92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09288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>
                <a:solidFill>
                  <a:srgbClr val="F3FF61"/>
                </a:solidFill>
                <a:ea typeface="+mn-lt"/>
                <a:cs typeface="+mn-lt"/>
              </a:rPr>
              <a:t>Caesar </a:t>
            </a:r>
            <a:r>
              <a:rPr lang="fr-FR" sz="6600" b="1" err="1">
                <a:solidFill>
                  <a:srgbClr val="F3FF61"/>
                </a:solidFill>
                <a:ea typeface="+mn-lt"/>
                <a:cs typeface="+mn-lt"/>
              </a:rPr>
              <a:t>Cypher</a:t>
            </a:r>
            <a:endParaRPr lang="fr-FR" sz="6600" b="1">
              <a:solidFill>
                <a:srgbClr val="F3FF61"/>
              </a:solidFill>
              <a:ea typeface="+mn-lt"/>
              <a:cs typeface="+mn-lt"/>
            </a:endParaRPr>
          </a:p>
          <a:p>
            <a:pPr algn="ctr"/>
            <a:r>
              <a:rPr lang="fr-FR" sz="4000" b="1" err="1">
                <a:solidFill>
                  <a:srgbClr val="F3FF61"/>
                </a:solidFill>
                <a:cs typeface="Calibri"/>
              </a:rPr>
              <a:t>Encrypt</a:t>
            </a:r>
            <a:r>
              <a:rPr lang="fr-FR" sz="4000" b="1">
                <a:solidFill>
                  <a:srgbClr val="F3FF61"/>
                </a:solidFill>
                <a:cs typeface="Calibri"/>
              </a:rPr>
              <a:t> and </a:t>
            </a:r>
            <a:r>
              <a:rPr lang="fr-FR" sz="4000" b="1" err="1">
                <a:solidFill>
                  <a:srgbClr val="F3FF61"/>
                </a:solidFill>
                <a:cs typeface="Calibri"/>
              </a:rPr>
              <a:t>decrypt</a:t>
            </a:r>
            <a:endParaRPr lang="fr-FR" sz="4000" b="1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>
              <a:solidFill>
                <a:srgbClr val="000000"/>
              </a:solidFill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DABBC9-4A77-4F7E-B9CA-FA676FE23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237505"/>
              </p:ext>
            </p:extLst>
          </p:nvPr>
        </p:nvGraphicFramePr>
        <p:xfrm>
          <a:off x="2277389" y="3512949"/>
          <a:ext cx="8875307" cy="787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440">
                  <a:extLst>
                    <a:ext uri="{9D8B030D-6E8A-4147-A177-3AD203B41FA5}">
                      <a16:colId xmlns:a16="http://schemas.microsoft.com/office/drawing/2014/main" val="1563946260"/>
                    </a:ext>
                  </a:extLst>
                </a:gridCol>
                <a:gridCol w="300742">
                  <a:extLst>
                    <a:ext uri="{9D8B030D-6E8A-4147-A177-3AD203B41FA5}">
                      <a16:colId xmlns:a16="http://schemas.microsoft.com/office/drawing/2014/main" val="3654167615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184651295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67418824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137848940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590795464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745059354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2890817506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205254808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4145052057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99941839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011187530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2648249364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86263957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76187137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2389213704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1286421230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438645196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4175697712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1016873117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753743496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1341472882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46539553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2376579520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4192710708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3521871604"/>
                    </a:ext>
                  </a:extLst>
                </a:gridCol>
                <a:gridCol w="306045">
                  <a:extLst>
                    <a:ext uri="{9D8B030D-6E8A-4147-A177-3AD203B41FA5}">
                      <a16:colId xmlns:a16="http://schemas.microsoft.com/office/drawing/2014/main" val="1550688336"/>
                    </a:ext>
                  </a:extLst>
                </a:gridCol>
              </a:tblGrid>
              <a:tr h="393915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968961"/>
                  </a:ext>
                </a:extLst>
              </a:tr>
              <a:tr h="39391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/>
                        <a:t>Cipher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52458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FB5E360-5C10-4BCB-8F5F-FCDD27A9143D}"/>
              </a:ext>
            </a:extLst>
          </p:cNvPr>
          <p:cNvSpPr/>
          <p:nvPr/>
        </p:nvSpPr>
        <p:spPr>
          <a:xfrm>
            <a:off x="2135206" y="4464238"/>
            <a:ext cx="8957317" cy="1481098"/>
          </a:xfrm>
          <a:prstGeom prst="rect">
            <a:avLst/>
          </a:prstGeom>
          <a:noFill/>
          <a:ln>
            <a:solidFill>
              <a:srgbClr val="00D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r>
              <a:rPr lang="fr-FR">
                <a:solidFill>
                  <a:srgbClr val="00DF76"/>
                </a:solidFill>
                <a:latin typeface="Verdana"/>
                <a:ea typeface="Verdana"/>
                <a:cs typeface="Verdana" panose="020B0604030504040204" pitchFamily="34" charset="0"/>
              </a:rPr>
              <a:t>      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+mn-lt"/>
              </a:rPr>
              <a:t> </a:t>
            </a:r>
            <a:r>
              <a:rPr lang="fr-FR" err="1">
                <a:solidFill>
                  <a:srgbClr val="00DF76"/>
                </a:solidFill>
                <a:latin typeface="Courier New"/>
                <a:ea typeface="Verdana"/>
                <a:cs typeface="+mn-lt"/>
              </a:rPr>
              <a:t>Plaintext</a:t>
            </a: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+mn-lt"/>
              </a:rPr>
              <a:t>:  THE QUICK BROWN FOX JUMPS OVER THE LAZY DOG</a:t>
            </a:r>
            <a:endParaRPr lang="fr-FR">
              <a:solidFill>
                <a:srgbClr val="FFFFFF"/>
              </a:solidFill>
              <a:latin typeface="Courier New"/>
              <a:ea typeface="Verdana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+mn-lt"/>
              </a:rPr>
              <a:t> </a:t>
            </a:r>
            <a:r>
              <a:rPr lang="fr-FR" err="1">
                <a:solidFill>
                  <a:srgbClr val="00DF76"/>
                </a:solidFill>
                <a:latin typeface="Courier New"/>
                <a:ea typeface="Verdana"/>
                <a:cs typeface="+mn-lt"/>
              </a:rPr>
              <a:t>Ciphertext</a:t>
            </a: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+mn-lt"/>
              </a:rPr>
              <a:t>: QEB NRFZH YOLTK CLU GRJMP LSBO QEB IXWV ALD</a:t>
            </a:r>
            <a:endParaRPr lang="fr-FR">
              <a:latin typeface="Courier New"/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Calibri"/>
              </a:rPr>
              <a:t> </a:t>
            </a:r>
            <a:r>
              <a:rPr lang="fr-FR" err="1">
                <a:solidFill>
                  <a:srgbClr val="00DF76"/>
                </a:solidFill>
                <a:latin typeface="Courier New"/>
                <a:ea typeface="Verdana"/>
                <a:cs typeface="Calibri"/>
              </a:rPr>
              <a:t>Decrypted</a:t>
            </a: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Calibri"/>
              </a:rPr>
              <a:t>: </a:t>
            </a:r>
            <a:r>
              <a:rPr lang="fr-FR">
                <a:solidFill>
                  <a:srgbClr val="00DF76"/>
                </a:solidFill>
                <a:latin typeface="Courier New"/>
                <a:ea typeface="Verdana"/>
                <a:cs typeface="Courier New"/>
              </a:rPr>
              <a:t> THE QUICK BROWN FOX JUMPS OVER THE LAZY DOG</a:t>
            </a:r>
            <a:endParaRPr lang="fr-FR">
              <a:solidFill>
                <a:srgbClr val="00DF76"/>
              </a:solidFill>
              <a:latin typeface="Courier New"/>
              <a:ea typeface="Verdana" panose="020B0604030504040204" pitchFamily="34" charset="0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216020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628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133601" y="1219200"/>
            <a:ext cx="8963889" cy="276998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6600" b="1" dirty="0">
                <a:solidFill>
                  <a:srgbClr val="F3FF61"/>
                </a:solidFill>
                <a:ea typeface="+mn-lt"/>
                <a:cs typeface="+mn-lt"/>
              </a:rPr>
              <a:t>Caesar </a:t>
            </a:r>
            <a:r>
              <a:rPr lang="fr-FR" sz="6600" b="1" dirty="0" err="1">
                <a:solidFill>
                  <a:srgbClr val="F3FF61"/>
                </a:solidFill>
                <a:ea typeface="+mn-lt"/>
                <a:cs typeface="+mn-lt"/>
              </a:rPr>
              <a:t>Cypher</a:t>
            </a:r>
            <a:endParaRPr lang="fr-FR" sz="6600" b="1" dirty="0">
              <a:solidFill>
                <a:srgbClr val="F3FF61"/>
              </a:solidFill>
              <a:ea typeface="+mn-lt"/>
              <a:cs typeface="+mn-lt"/>
            </a:endParaRPr>
          </a:p>
          <a:p>
            <a:pPr algn="ctr"/>
            <a:r>
              <a:rPr lang="fr-FR" sz="4400" b="1" dirty="0">
                <a:solidFill>
                  <a:srgbClr val="F3FF61"/>
                </a:solidFill>
                <a:cs typeface="Calibri"/>
              </a:rPr>
              <a:t>Brute force </a:t>
            </a:r>
            <a:r>
              <a:rPr lang="fr-FR" sz="4400" b="1" dirty="0" err="1">
                <a:solidFill>
                  <a:srgbClr val="F3FF61"/>
                </a:solidFill>
                <a:cs typeface="Calibri"/>
              </a:rPr>
              <a:t>attack</a:t>
            </a:r>
            <a:endParaRPr lang="fr-FR" sz="44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fr-FR" sz="4000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2400" dirty="0">
              <a:solidFill>
                <a:srgbClr val="000000"/>
              </a:solidFill>
              <a:cs typeface="Calibri"/>
            </a:endParaRPr>
          </a:p>
        </p:txBody>
      </p:sp>
      <p:pic>
        <p:nvPicPr>
          <p:cNvPr id="2" name="Picture 2" descr="A picture containing text, indoor, desk, cluttered&#10;&#10;Description automatically generated">
            <a:extLst>
              <a:ext uri="{FF2B5EF4-FFF2-40B4-BE49-F238E27FC236}">
                <a16:creationId xmlns:a16="http://schemas.microsoft.com/office/drawing/2014/main" id="{BFD5BD5F-644B-4A21-B125-71DA33F56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84" r="585" b="330"/>
          <a:stretch/>
        </p:blipFill>
        <p:spPr>
          <a:xfrm>
            <a:off x="5201179" y="2959100"/>
            <a:ext cx="2825975" cy="2931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FE8032-590E-42BC-8471-9F448ED7DA7D}"/>
              </a:ext>
            </a:extLst>
          </p:cNvPr>
          <p:cNvSpPr txBox="1"/>
          <p:nvPr/>
        </p:nvSpPr>
        <p:spPr>
          <a:xfrm>
            <a:off x="2051305" y="796259"/>
            <a:ext cx="3225545" cy="615553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History</a:t>
            </a:r>
            <a:r>
              <a:rPr lang="fr-FR" sz="2000" b="1" dirty="0">
                <a:solidFill>
                  <a:srgbClr val="F3FF61"/>
                </a:solidFill>
                <a:ea typeface="+mn-lt"/>
                <a:cs typeface="+mn-lt"/>
              </a:rPr>
              <a:t> of </a:t>
            </a:r>
            <a:r>
              <a:rPr lang="fr-FR" sz="2000" b="1" dirty="0" err="1">
                <a:solidFill>
                  <a:srgbClr val="F3FF61"/>
                </a:solidFill>
                <a:ea typeface="+mn-lt"/>
                <a:cs typeface="+mn-lt"/>
              </a:rPr>
              <a:t>Cryptography</a:t>
            </a:r>
            <a:endParaRPr lang="fr-FR" b="1" dirty="0">
              <a:solidFill>
                <a:srgbClr val="F3FF61"/>
              </a:solidFill>
              <a:cs typeface="Calibri"/>
            </a:endParaRPr>
          </a:p>
          <a:p>
            <a:pPr algn="ctr"/>
            <a:endParaRPr lang="en-US" sz="1400" dirty="0">
              <a:solidFill>
                <a:srgbClr val="000000"/>
              </a:solidFill>
              <a:cs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436981"/>
              </p:ext>
            </p:extLst>
          </p:nvPr>
        </p:nvGraphicFramePr>
        <p:xfrm>
          <a:off x="8995142" y="3040911"/>
          <a:ext cx="272193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848">
                  <a:extLst>
                    <a:ext uri="{9D8B030D-6E8A-4147-A177-3AD203B41FA5}">
                      <a16:colId xmlns:a16="http://schemas.microsoft.com/office/drawing/2014/main" val="3154492435"/>
                    </a:ext>
                  </a:extLst>
                </a:gridCol>
                <a:gridCol w="388848">
                  <a:extLst>
                    <a:ext uri="{9D8B030D-6E8A-4147-A177-3AD203B41FA5}">
                      <a16:colId xmlns:a16="http://schemas.microsoft.com/office/drawing/2014/main" val="2899625368"/>
                    </a:ext>
                  </a:extLst>
                </a:gridCol>
                <a:gridCol w="388848">
                  <a:extLst>
                    <a:ext uri="{9D8B030D-6E8A-4147-A177-3AD203B41FA5}">
                      <a16:colId xmlns:a16="http://schemas.microsoft.com/office/drawing/2014/main" val="2804918766"/>
                    </a:ext>
                  </a:extLst>
                </a:gridCol>
                <a:gridCol w="388848">
                  <a:extLst>
                    <a:ext uri="{9D8B030D-6E8A-4147-A177-3AD203B41FA5}">
                      <a16:colId xmlns:a16="http://schemas.microsoft.com/office/drawing/2014/main" val="489916488"/>
                    </a:ext>
                  </a:extLst>
                </a:gridCol>
                <a:gridCol w="388848">
                  <a:extLst>
                    <a:ext uri="{9D8B030D-6E8A-4147-A177-3AD203B41FA5}">
                      <a16:colId xmlns:a16="http://schemas.microsoft.com/office/drawing/2014/main" val="302053147"/>
                    </a:ext>
                  </a:extLst>
                </a:gridCol>
                <a:gridCol w="388848">
                  <a:extLst>
                    <a:ext uri="{9D8B030D-6E8A-4147-A177-3AD203B41FA5}">
                      <a16:colId xmlns:a16="http://schemas.microsoft.com/office/drawing/2014/main" val="3572580928"/>
                    </a:ext>
                  </a:extLst>
                </a:gridCol>
                <a:gridCol w="388848">
                  <a:extLst>
                    <a:ext uri="{9D8B030D-6E8A-4147-A177-3AD203B41FA5}">
                      <a16:colId xmlns:a16="http://schemas.microsoft.com/office/drawing/2014/main" val="1705798504"/>
                    </a:ext>
                  </a:extLst>
                </a:gridCol>
              </a:tblGrid>
              <a:tr h="292277">
                <a:tc gridSpan="7">
                  <a:txBody>
                    <a:bodyPr/>
                    <a:lstStyle/>
                    <a:p>
                      <a:pPr algn="ctr"/>
                      <a:r>
                        <a:rPr lang="lb-LU" dirty="0" err="1"/>
                        <a:t>Drumputer</a:t>
                      </a:r>
                      <a:r>
                        <a:rPr lang="lb-LU" dirty="0"/>
                        <a:t> </a:t>
                      </a:r>
                      <a:r>
                        <a:rPr lang="lb-LU" dirty="0" err="1"/>
                        <a:t>emulator</a:t>
                      </a:r>
                      <a:endParaRPr lang="lb-L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lb-L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b-L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b-L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b-L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b-L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lb-L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54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Q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B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W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P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A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L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b="1" dirty="0"/>
                        <a:t>Y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059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R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X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Q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B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M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Z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939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S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D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Y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R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N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A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088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Z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S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D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O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B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1270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U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F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A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T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P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1659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V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G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B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U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F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Q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D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248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W</a:t>
                      </a: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H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C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V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G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R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lb-LU" dirty="0"/>
                        <a:t>E</a:t>
                      </a: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5147819"/>
                  </a:ext>
                </a:extLst>
              </a:tr>
              <a:tr h="370840">
                <a:tc gridSpan="7">
                  <a:txBody>
                    <a:bodyPr/>
                    <a:lstStyle/>
                    <a:p>
                      <a:pPr algn="ctr"/>
                      <a:r>
                        <a:rPr lang="lb-LU" dirty="0"/>
                        <a:t>...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b-L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lb-L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lb-L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lb-L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lb-L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lb-L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49836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4623" y="3094074"/>
            <a:ext cx="1824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dirty="0" err="1">
                <a:solidFill>
                  <a:srgbClr val="F3FF61"/>
                </a:solidFill>
              </a:rPr>
              <a:t>Dictionary</a:t>
            </a:r>
            <a:endParaRPr lang="lb-LU" dirty="0">
              <a:solidFill>
                <a:srgbClr val="F3FF61"/>
              </a:solidFill>
            </a:endParaRPr>
          </a:p>
          <a:p>
            <a:pPr algn="r"/>
            <a:r>
              <a:rPr lang="lb-LU" dirty="0" err="1">
                <a:solidFill>
                  <a:srgbClr val="F3FF61"/>
                </a:solidFill>
              </a:rPr>
              <a:t>attack</a:t>
            </a:r>
            <a:endParaRPr lang="lb-LU" dirty="0">
              <a:solidFill>
                <a:srgbClr val="F3FF61"/>
              </a:solidFill>
            </a:endParaRPr>
          </a:p>
          <a:p>
            <a:r>
              <a:rPr lang="lb-LU" dirty="0" err="1">
                <a:solidFill>
                  <a:srgbClr val="F3FF61"/>
                </a:solidFill>
              </a:rPr>
              <a:t>Bruteforce</a:t>
            </a:r>
            <a:endParaRPr lang="lb-LU" dirty="0">
              <a:solidFill>
                <a:srgbClr val="F3FF61"/>
              </a:solidFill>
            </a:endParaRPr>
          </a:p>
          <a:p>
            <a:pPr algn="r"/>
            <a:r>
              <a:rPr lang="lb-LU" dirty="0">
                <a:solidFill>
                  <a:srgbClr val="F3FF61"/>
                </a:solidFill>
              </a:rPr>
              <a:t>      </a:t>
            </a:r>
            <a:r>
              <a:rPr lang="lb-LU" dirty="0" err="1">
                <a:solidFill>
                  <a:srgbClr val="F3FF61"/>
                </a:solidFill>
              </a:rPr>
              <a:t>attack</a:t>
            </a:r>
            <a:endParaRPr lang="lb-LU" dirty="0">
              <a:solidFill>
                <a:srgbClr val="F3FF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54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1_Office Theme">
  <a:themeElements>
    <a:clrScheme name="Digital Learning Hub">
      <a:dk1>
        <a:srgbClr val="000000"/>
      </a:dk1>
      <a:lt1>
        <a:srgbClr val="FFFFFF"/>
      </a:lt1>
      <a:dk2>
        <a:srgbClr val="1C0C32"/>
      </a:dk2>
      <a:lt2>
        <a:srgbClr val="E7E6E6"/>
      </a:lt2>
      <a:accent1>
        <a:srgbClr val="AB4FFF"/>
      </a:accent1>
      <a:accent2>
        <a:srgbClr val="1F004C"/>
      </a:accent2>
      <a:accent3>
        <a:srgbClr val="ECF0F9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Coaches" id="{AAD2E0C8-89A6-1C48-A0DD-37E3EF918C7E}" vid="{38365DF0-0998-A044-A18C-6983934445E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614fa79-3cb1-4413-a3eb-c52afa2e00b5">
      <Terms xmlns="http://schemas.microsoft.com/office/infopath/2007/PartnerControls"/>
    </lcf76f155ced4ddcb4097134ff3c332f>
    <TaxCatchAll xmlns="7222d551-2912-4b7b-8d5d-9948fbbcd530" xsi:nil="true"/>
    <Notes xmlns="7614fa79-3cb1-4413-a3eb-c52afa2e00b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3753AA0271EC34EB8106FC29EE2FA60" ma:contentTypeVersion="16" ma:contentTypeDescription="Ein neues Dokument erstellen." ma:contentTypeScope="" ma:versionID="eef1513badd60c9bec62b0036b75d33e">
  <xsd:schema xmlns:xsd="http://www.w3.org/2001/XMLSchema" xmlns:xs="http://www.w3.org/2001/XMLSchema" xmlns:p="http://schemas.microsoft.com/office/2006/metadata/properties" xmlns:ns2="7614fa79-3cb1-4413-a3eb-c52afa2e00b5" xmlns:ns3="7222d551-2912-4b7b-8d5d-9948fbbcd530" targetNamespace="http://schemas.microsoft.com/office/2006/metadata/properties" ma:root="true" ma:fieldsID="6358fec89c77c7ff37e3f6fdbb1a80d0" ns2:_="" ns3:_="">
    <xsd:import namespace="7614fa79-3cb1-4413-a3eb-c52afa2e00b5"/>
    <xsd:import namespace="7222d551-2912-4b7b-8d5d-9948fbbcd5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No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14fa79-3cb1-4413-a3eb-c52afa2e00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Bildmarkierungen" ma:readOnly="false" ma:fieldId="{5cf76f15-5ced-4ddc-b409-7134ff3c332f}" ma:taxonomyMulti="true" ma:sspId="27cf2f7f-21e1-4669-9ddf-3294f0c9fc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Notes" ma:index="23" nillable="true" ma:displayName="Notes" ma:format="Dropdown" ma:internalName="Note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22d551-2912-4b7b-8d5d-9948fbbcd530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iespalte &quot;Alle abfangen&quot;" ma:hidden="true" ma:list="{5ec79953-d8e0-411a-81ec-1b23a607acdd}" ma:internalName="TaxCatchAll" ma:showField="CatchAllData" ma:web="7222d551-2912-4b7b-8d5d-9948fbbcd53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100DCF-CF27-40C8-BFBF-EE252981E65E}">
  <ds:schemaRefs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7614fa79-3cb1-4413-a3eb-c52afa2e00b5"/>
    <ds:schemaRef ds:uri="http://schemas.microsoft.com/office/infopath/2007/PartnerControls"/>
    <ds:schemaRef ds:uri="http://schemas.openxmlformats.org/package/2006/metadata/core-properties"/>
    <ds:schemaRef ds:uri="7222d551-2912-4b7b-8d5d-9948fbbcd530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833F9D23-88A9-4E02-B8A4-AE6DF8DF25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EE26DE-D1B5-4555-9079-D1A9C8826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614fa79-3cb1-4413-a3eb-c52afa2e00b5"/>
    <ds:schemaRef ds:uri="7222d551-2912-4b7b-8d5d-9948fbbcd5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14470</TotalTime>
  <Words>747</Words>
  <Application>Microsoft Office PowerPoint</Application>
  <PresentationFormat>Widescreen</PresentationFormat>
  <Paragraphs>447</Paragraphs>
  <Slides>32</Slides>
  <Notes>0</Notes>
  <HiddenSlides>4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1_Office Theme</vt:lpstr>
      <vt:lpstr>Cryptography Concepts Past and Present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Please give us feedback about the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Georges Kesseler</dc:creator>
  <cp:lastModifiedBy>KESSELER Georges</cp:lastModifiedBy>
  <cp:revision>57</cp:revision>
  <cp:lastPrinted>2022-03-17T08:29:04Z</cp:lastPrinted>
  <dcterms:created xsi:type="dcterms:W3CDTF">2022-02-24T13:56:57Z</dcterms:created>
  <dcterms:modified xsi:type="dcterms:W3CDTF">2025-01-24T16:43:47Z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0x01010043753AA0271EC34EB8106FC29EE2FA60</vt:lpwstr>
  </property>
  <property fmtid="{D5CDD505-2E9C-101B-9397-08002B2CF9AE}" pid="3" name="MediaServiceImageTags">
    <vt:lpwstr/>
  </property>
</Properties>
</file>